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ink/inkAction6.xml" ContentType="application/vnd.ms-office.inkAction+xml"/>
  <Override PartName="/ppt/ink/ink1.xml" ContentType="application/inkml+xml"/>
  <Override PartName="/ppt/tags/tag10.xml" ContentType="application/vnd.openxmlformats-officedocument.presentationml.tags+xml"/>
  <Override PartName="/ppt/ink/inkAction7.xml" ContentType="application/vnd.ms-office.inkAction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1.xml" ContentType="application/vnd.openxmlformats-officedocument.presentationml.tags+xml"/>
  <Override PartName="/ppt/ink/inkAction8.xml" ContentType="application/vnd.ms-office.inkAction+xml"/>
  <Override PartName="/ppt/tags/tag12.xml" ContentType="application/vnd.openxmlformats-officedocument.presentationml.tags+xml"/>
  <Override PartName="/ppt/ink/inkAction9.xml" ContentType="application/vnd.ms-office.inkAction+xml"/>
  <Override PartName="/ppt/tags/tag13.xml" ContentType="application/vnd.openxmlformats-officedocument.presentationml.tags+xml"/>
  <Override PartName="/ppt/ink/ink5.xml" ContentType="application/inkml+xml"/>
  <Override PartName="/ppt/ink/inkAction10.xml" ContentType="application/vnd.ms-office.inkAction+xml"/>
  <Override PartName="/ppt/tags/tag14.xml" ContentType="application/vnd.openxmlformats-officedocument.presentationml.tags+xml"/>
  <Override PartName="/ppt/ink/ink6.xml" ContentType="application/inkml+xml"/>
  <Override PartName="/ppt/ink/ink7.xml" ContentType="application/inkml+xml"/>
  <Override PartName="/ppt/ink/inkAction11.xml" ContentType="application/vnd.ms-office.inkAction+xml"/>
  <Override PartName="/ppt/tags/tag15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Action12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ink/inkAction14.xml" ContentType="application/vnd.ms-office.inkAction+xml"/>
  <Override PartName="/ppt/tags/tag19.xml" ContentType="application/vnd.openxmlformats-officedocument.presentationml.tags+xml"/>
  <Override PartName="/ppt/ink/inkAction15.xml" ContentType="application/vnd.ms-office.inkAction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tags/tag22.xml" ContentType="application/vnd.openxmlformats-officedocument.presentationml.tags+xml"/>
  <Override PartName="/ppt/ink/inkAction19.xml" ContentType="application/vnd.ms-office.inkAction+xml"/>
  <Override PartName="/ppt/tags/tag23.xml" ContentType="application/vnd.openxmlformats-officedocument.presentationml.tags+xml"/>
  <Override PartName="/ppt/ink/inkAction20.xml" ContentType="application/vnd.ms-office.inkAction+xml"/>
  <Override PartName="/ppt/ink/inkAction21.xml" ContentType="application/vnd.ms-office.inkAction+xml"/>
  <Override PartName="/ppt/tags/tag24.xml" ContentType="application/vnd.openxmlformats-officedocument.presentationml.tags+xml"/>
  <Override PartName="/ppt/ink/inkAction22.xml" ContentType="application/vnd.ms-office.inkAction+xml"/>
  <Override PartName="/ppt/tags/tag25.xml" ContentType="application/vnd.openxmlformats-officedocument.presentationml.tags+xml"/>
  <Override PartName="/ppt/ink/inkAction23.xml" ContentType="application/vnd.ms-office.inkAction+xml"/>
  <Override PartName="/ppt/tags/tag26.xml" ContentType="application/vnd.openxmlformats-officedocument.presentationml.tags+xml"/>
  <Override PartName="/ppt/ink/inkAction24.xml" ContentType="application/vnd.ms-office.inkAction+xml"/>
  <Override PartName="/ppt/tags/tag27.xml" ContentType="application/vnd.openxmlformats-officedocument.presentationml.tags+xml"/>
  <Override PartName="/ppt/ink/inkAction25.xml" ContentType="application/vnd.ms-office.inkAction+xml"/>
  <Override PartName="/ppt/tags/tag28.xml" ContentType="application/vnd.openxmlformats-officedocument.presentationml.tags+xml"/>
  <Override PartName="/ppt/ink/inkAction26.xml" ContentType="application/vnd.ms-office.inkAction+xml"/>
  <Override PartName="/ppt/tags/tag29.xml" ContentType="application/vnd.openxmlformats-officedocument.presentationml.tags+xml"/>
  <Override PartName="/ppt/ink/inkAction27.xml" ContentType="application/vnd.ms-office.inkAction+xml"/>
  <Override PartName="/ppt/tags/tag30.xml" ContentType="application/vnd.openxmlformats-officedocument.presentationml.tags+xml"/>
  <Override PartName="/ppt/ink/inkAction28.xml" ContentType="application/vnd.ms-office.inkAction+xml"/>
  <Override PartName="/ppt/tags/tag31.xml" ContentType="application/vnd.openxmlformats-officedocument.presentationml.tags+xml"/>
  <Override PartName="/ppt/ink/inkAction29.xml" ContentType="application/vnd.ms-office.inkAction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730" r:id="rId3"/>
    <p:sldId id="696" r:id="rId4"/>
    <p:sldId id="723" r:id="rId5"/>
    <p:sldId id="724" r:id="rId6"/>
    <p:sldId id="725" r:id="rId7"/>
    <p:sldId id="781" r:id="rId8"/>
    <p:sldId id="731" r:id="rId9"/>
    <p:sldId id="782" r:id="rId10"/>
    <p:sldId id="783" r:id="rId11"/>
    <p:sldId id="785" r:id="rId12"/>
    <p:sldId id="786" r:id="rId13"/>
    <p:sldId id="729" r:id="rId14"/>
    <p:sldId id="770" r:id="rId15"/>
    <p:sldId id="771" r:id="rId16"/>
    <p:sldId id="733" r:id="rId17"/>
    <p:sldId id="540" r:id="rId18"/>
    <p:sldId id="647" r:id="rId19"/>
    <p:sldId id="622" r:id="rId20"/>
    <p:sldId id="705" r:id="rId21"/>
    <p:sldId id="780" r:id="rId22"/>
    <p:sldId id="704" r:id="rId23"/>
    <p:sldId id="706" r:id="rId24"/>
    <p:sldId id="707" r:id="rId25"/>
    <p:sldId id="708" r:id="rId26"/>
    <p:sldId id="772" r:id="rId27"/>
    <p:sldId id="732" r:id="rId28"/>
    <p:sldId id="709" r:id="rId29"/>
    <p:sldId id="773" r:id="rId30"/>
    <p:sldId id="774" r:id="rId31"/>
    <p:sldId id="775" r:id="rId32"/>
    <p:sldId id="710" r:id="rId33"/>
    <p:sldId id="711" r:id="rId34"/>
    <p:sldId id="712" r:id="rId35"/>
    <p:sldId id="713" r:id="rId36"/>
    <p:sldId id="714" r:id="rId37"/>
    <p:sldId id="715" r:id="rId38"/>
    <p:sldId id="776" r:id="rId39"/>
    <p:sldId id="777" r:id="rId40"/>
    <p:sldId id="7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33FF"/>
    <a:srgbClr val="FF5353"/>
    <a:srgbClr val="990000"/>
    <a:srgbClr val="0033CC"/>
    <a:srgbClr val="EE853E"/>
    <a:srgbClr val="FE6100"/>
    <a:srgbClr val="FF3B3B"/>
    <a:srgbClr val="3864B2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 autoAdjust="0"/>
    <p:restoredTop sz="94660"/>
  </p:normalViewPr>
  <p:slideViewPr>
    <p:cSldViewPr snapToGrid="0">
      <p:cViewPr>
        <p:scale>
          <a:sx n="33" d="100"/>
          <a:sy n="33" d="100"/>
        </p:scale>
        <p:origin x="42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17:12.788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1353 3565 108 0,'0'0'54'16,"0"0"-17"-16,0-2 16 15,0-8 2-15,0-1-6 0,0 1-8 16,0-2-2-16,0 2-18 16,0 2-4-16,0 1-7 15,0 2 0-15,0-6-1 16,0 6-4-16,0-5 2 15,0 1 16-15,0 4 17 16,0-6 8-16,0 0-17 16,0-4-6-16,0-7-2 15,0-3-7-15,0-2-3 16,0-7-4-16,0-2-2 16,0-9-1-16,0 4-1 15,0-7 1-15,0 0-2 16,0 0-3-16,0-4 0 15,0-4 0-15,0 2-1 16,0 1 1-16,0-2-1 0,0 4 0 16,0 2 0-16,0-4 0 15,0 7 0-15,0-3 0 16,0-1 1-16,0 9 0 16,0-4-1-16,0 15 1 15,3 3-1-15,0 5 0 16,4 1 1-16,1 2-1 15,-5-3 0-15,-3 1 0 16,0 0 0-16,3 4-2 16,-3-6 1-16,0 1 1 15,0 4-3-15,0-7 3 16,0 1 0-16,0-6 0 0,0-5 1 16,0 2-1-16,0-1 0 15,0 1-1-15,0-4 1 16,0-4 0-16,0 0 0 15,0-7 1-15,0 3-2 16,0-1 2-16,0 8-1 16,3 3 3-16,-3 4-3 15,3 8 0-15,0-9-2 16,-3 2 3-16,8-4-2 16,-8 1 2-16,0 1-1 15,0 5 0-15,0-2 0 16,3 2-1-16,-3 0 2 15,7-8-1-15,4 2 0 0,-8-4 0 16,3 10-1-16,1 2 1 16,1 4 0-16,-5 2 0 15,0 2 0-15,0-1-1 16,-3-4 0-16,3-3-2 16,-3 2 1-16,8-3 2 15,-5 7 2-15,-3 6-2 16,0 5 0-16,0 8 1 15,0 0 0-15,0 0 0 16,0 0 0-16,0 0-1 16,0 0-2-16,0 0 2 15,0 0 1-15,0 0 27 0,0 18 13 16,0 4-26-16,0 8-10 16,0 7 6-16,0 6-5 15,0 10 3-15,-3 10 0 16,-11 4-2-16,8 8-1 15,-9 5-2-15,9 1 5 16,-5 3-1-16,8-1 8 16,-4 3 4-16,4-2-4 15,-8 0-1-15,5-2-3 16,3-1 9-16,-8-5-13 16,7 0 0-16,-2 1-1 15,6-4-3-15,-11 5 5 16,2-3 1-16,5 3 2 0,-7-2-5 15,5-4-2 1,3-9-1-16,-11-2-1 0,7 1 0 16,4-7-2-16,-8-3 2 15,8-3-3-15,3-3 5 16,0-1-1-16,0-1 2 16,0-1 1-16,0-3 1 15,0-8 2-15,0 0-6 16,-3-1-1-16,0-2-2 15,3 6-1-15,0-8 1 16,-3-1 1-16,3-6 6 16,0 2-4-16,0-4-2 15,0 4 0-15,0-1-2 16,0 7 1-16,0-7 0 0,0 5 0 16,0-2 0-16,0-3 8 15,0 1 1-15,0 0 2 16,0-8-3-16,0-2-3 15,0-3 4-15,0-6-6 16,0-3 1-16,0 2-3 16,0 3 4-16,0 4 7 15,0 0-5-15,0 0-6 16,0 0 4-16,0-1-1 16,0-1 2-16,0-7-1 15,0 0-6-15,0 0-3 16,0 0-4-16,0 0-6 15,0 0-4-15,0-11 0 16,3-26 17-16,-3-11 8 0,0-11-5 16,3-15 1-16,0-11-3 15,0-15 3-15,0-8-3 16,-3-13-1-16,0 2 0 16,0-4 0-16,0 6 0 15,0 3 2-15,0 2-2 16,0-5-2-16,8 2 2 15,-5-4 2-15,1 4-2 16,2 5 0-16,2 9 0 16,-5 5 1-16,0 15-1 15,0 6 0-15,-3 14 0 0,3-2 1 16,1 7-1-16,-4 4 0 16,7-1 0-16,-7 7 0 15,0 0-1-15,0 0 2 16,4 1-1-16,-4-4 2 15,0 3-2-15,0-4 1 16,0 1-2-16,0 3 0 16,0-3 1-16,0 2 0 15,0 5 1-15,0 2-1 16,0 3 2-16,0 15-2 16,0 4-3-16,0 4 3 15,0 5-1-15,0-4 1 16,0 0-1-16,0-1 2 15,3-5 2-15,-3-7-3 16,3 7-1-16,-3 3 1 0,3 2 0 16,-3 9 1-16,0 5-1 15,0 0 5-15,0 0-1 16,0 0 3-16,0 0 3 16,0 0 4-16,0 3 3 15,0 15-7-15,0 7-7 16,0 9 0-16,0 6 2 15,8 9-3-15,-8 13 0 16,0 8 1-16,0 16-1 16,0 6-1-16,0 8 3 15,0 2-2-15,0 5 1 16,0-1-1-16,0 9 2 0,0 1-3 16,0 4 4-16,0-1-3 15,0 2 1-15,0-10-1 16,0-4 1-16,0-19-2 15,-8-9 2-15,5-6-2 16,0 1 5-16,3-3 0 16,0-11 6-16,0-4-5 15,0-10 3-15,0-3-3 16,0-1 1-16,0-1-1 16,0 2-3-16,0 3 1 15,0-1-2-15,0-1 2 16,3-2-3-16,0-7-1 15,5-8-1-15,-8-9 0 0,0-9 0 16,0-9-1 0,0 0-2-16,3 0-7 0,-3 0-27 15,0 0-16-15,0-6-50 16,0-12-89-16,0-4-201 16</inkml:trace>
  <inkml:trace contextRef="#ctx0" brushRef="#br0" timeOffset="-4058">92 5248 40 0,'0'0'46'0,"0"0"-17"0,0 0-16 15,0 0-7 1,0 0-3-16,0 0 18 0,0 0 27 16,0 0 15-16,0 0-10 15,3 0-8-15,0 0-3 16,-3 0-19-16,0 0-3 16,0 0 3-16,0-3 4 15,0-6 17-15,8-6 9 16,-8-4-1-16,3-6 3 15,-3-1-4-15,3-9-16 16,12-8-15-16,-12 0-4 16,3 2 2-16,-3-10-9 15,-3 5-5-15,0-5-2 16,3 3 0-16,5-8-2 16,-5 4 1-16,1-4 0 0,-1 5 0 15,0-1-1 1,5-7 0-16,-8 3 0 0,3-1-2 15,-3 1 0-15,0 7 2 16,0 6 0-16,0 8 2 16,0 3-1-16,0-2-1 15,0 0-1-15,0 0 1 16,0-6 0-16,0 7 0 16,0 0 0-16,0-7 0 15,0 6 0-15,0-7 0 16,3 6 0-16,-3-3 0 15,7 8-1-15,-7-1 1 0,0-5 0 16,3-1 0 0,5-7 0-16,-8-1-3 0,3-1 3 15,-3 0-6-15,0-2 4 16,3-1 4-16,3-2-2 16,-6 3 0-16,0-1 0 15,8 1 0-15,-8 4 0 16,0 0-2-16,3 11 2 15,-3-1 0-15,0 6 0 16,3-6 0-16,-3 4 2 16,0-7-2-16,0-6 0 15,4 1-2-15,-4-1 2 16,0 3-3-16,0-2 1 0,3 1 1 16,5-2-2-16,-5-6-2 15,0 0 0-15,3-3-4 16,9 3 6-16,-12-3-1 15,11 2-1-15,-8-2-2 16,1 4 3-16,4-4 3 16,-8 5-1-16,-3 9 2 15,0 0-9-15,3 6 9 16,3 2 2-16,2 1-2 16,-5-5 0-16,-3 5 2 15,3 3-1-15,1-3-1 16,-1 6 0-16,-3-2 1 15,0-6-1-15,0 1-2 16,0 2 0-16,0 0 1 0,0 9 2 16,0 8 0-16,0-5 1 15,0 1-2-15,0 0 0 16,0-4-2-16,0 7 2 16,0 3 1-16,0-4 0 15,0 7-1-15,0-1 0 16,0-1 0-16,0-1 0 15,0-1 0-15,0 1-1 16,0 3-2-16,0 4 2 16,0-3 0-16,0 0-2 15,0 2 0-15,3-6 0 16,-3 4 2-16,8-2 1 16,-8 1 3-16,0 1-3 0,0 5 3 15,0 0 4-15,0 0-7 16,0-1-4-16,0-6 0 15,0 1 2-15,0-7 2 16,0 9-4-16,0-3-2 16,0 4-9-16,0 0 15 15,0-2 0-15,0 0 1 16,0 0 5-16,0-2-6 16,0 3 0-16,0 3 0 15,0-3 2-15,0 4 3 16,0 0-3-16,0 0-2 15,0-9-8-15,0-10 8 0,-8-8 1 16,-16-7-1-16,-3-10 2 16,1 4-1-16,-12 7-1 15,17 12-13-15,12 5-75 16,-2 13-22-16,11 3 76 16,0 0 34-16,0 0 26 15,0 0-5-15,0 0 2 16,0 0-9-16,0 0-10 15,0 0-3-15,0 0 4 16,0 0 6-16,0 0-7 16,0 0-2-16,0 0 2 15,0 0 1-15,0 0-2 16,0 0-3-16,0 0 0 0,0 0-2 16,0 3 2-16,0-3-2 15,11 4-1-15,-8-4 3 16,-3 3 2-16,3 1-1 15,0-2-1-15,8 1-1 16,-8-3-9-16,0 0-17 16,4 0-8-16,4 0-28 15,-8 0-27-15,3 0 90 16,5 0 9-16,-7 0 3 16,-1 0 3-16,0 0 9 15,0 0 2-15,5-3-19 16,-5 3-4-16,-3-2 5 15,0 2 13-15,0 0 4 16,0 0 27-16,0 0 23 0,0 0-26 16,0 0-14-16,0 10 5 15,0 20 6-15,0 3-32 16,0 7 11-16,0-1-6 16,0-3 2-16,0 12-5 15,-11-4 0-15,5 9 2 16,3 6 0-16,3 3 4 15,-12-3-6-15,9 6 0 16,0 0-1-16,-3-1-1 16,6 3 1-16,-3-2-6 15,3 6 2-15,0 6 4 16,0-2-5-16,0 2-2 16,0 3-4-16,0 2-2 0,-8 0 2 15,8 6 2 1,0-10-1-16,0 3-1 0,-3-3 0 15,3 0-3-15,0 3 1 16,0 3-2-16,0-1 0 16,-4-2-1-16,1-6 2 15,3-8 0-15,0-5-1 16,-3-4 0-16,-5 0-2 16,-1 1 4-16,-2-1-4 15,-2-6 2-15,-1 0 0 16,4-1 0-16,-7 2 0 15,11-4 0-15,-9 4 2 0,12-1-1 16,0 0-1-16,-8-4 0 16,8 1-1-16,-3-5-1 15,6-5 0-15,0-2 2 16,0-3 1-16,0-1-1 16,0 8 0-16,-8-1 2 15,1 9-1-15,4 9-1 16,0 5 0-16,3 1 0 15,0-1 2-15,0-8-2 16,0-9 2-16,0 0-1 16,0-9 1-16,0-7-1 15,0-3-1-15,0-8-1 16,0-3 0-16,0-4 1 0,0 0 1 16,0-3 0-16,0-4 6 15,0 2-2-15,0-3-4 16,0 4 0-16,0-1 1 15,0 2-1-15,0 0-1 16,0 0 0-16,0 0-1 16,0 4 1-16,0 0 0 15,0-5 0-15,0-2 0 16,0-3 0-16,0-3-4 16,0 0-8-16,6 0-7 15,1 0-4-15,1 0 0 16,-5-12 23-16,3-12 5 15,-3-10-1-15,5-15 0 16,-5-15-2-16,-3-17 1 0,0-4-1 16,0-10-2-16,7-3 4 15,-7-3-3-15,0-1-1 16,3-2 5-16,-3 3-3 16,0 6 2-16,0 10 0 15,0 1-1-15,0 6-1 16,0-3 0-16,0-5-1 15,0 1 0-15,0-8 0 16,0 2 0-16,0-5-1 16,0 7 0-16,0 7 0 15,0 5 1-15,0 4-1 16,0 3 0-16,0-2 0 0,8 5-1 16,-5 5-1-16,6-1 4 15,5 2-3 1,-7-4 2-16,7-2-1 0,-11 0 2 15,7-1-2-15,-2 3 0 16,-5-1 0-16,0-2-3 16,0 1 3-16,-3-4 0 15,3 7 2-15,-3-3-2 16,0 2-1-16,0 1 1 16,0-1 1-16,0 0-1 15,0 7 0-15,0 6 0 0,0 1-2 16,0 5 2-1,0 3 1-15,0-2 1 0,0 10-2 16,0 0 0-16,11 2 0 16,-4 3-5-16,7 9 5 15,-11-2 0-15,0 3 1 16,3 4-1-16,2-5 0 16,-8-1 0-16,0-5 0 15,0-4 0-15,0 3 0 16,0 1-1-16,0 8 3 15,0 4 0-15,0 6-2 16,0-5 0-16,0 3 2 16,0-4-2-16,0 1 0 15,0 0-1-15,0 9 1 0,0 5 0 16,0 0 0-16,0 0 0 16,0 0-1-16,0 0-2 15,0 0 1-15,0 0 1 16,0 0 1-16,0 0 6 15,0 0-3-15,0 0 4 16,0 0-7-16,0 0 1 16,0 0-1-16,0 19 1 15,0 14 2-15,0 15-1 16,0 26 4-16,0 8-3 16,0 20-2-16,0 14 3 15,-8 13-2-15,5 19-1 16,-3 5-1-16,3 15 1 15,0 14-2-15,-5 18 2 16,5 12-2-16,-1 8 2 0,1 14 0 16,3-7 0-16,0-7-1 15,-3-15-1-15,-5-22-2 16,-1-16 2-16,-5-14-3 16,-7-15 0-16,8-12 0 15,-7-16-1-15,-1-15-10 16,10-9-17-16,8-13-7 15,3-8-64-15,0-65-195 16,0 0-408-16</inkml:trace>
  <inkml:trace contextRef="#ctx0" brushRef="#br0" timeOffset="10751">48 5417 108 0,'6'6'189'0,"-6"-4"-94"16,0-2-31-16,8 4-37 16,-8 3-13-16,0-2-2 15,0 4 1-15,0 4 34 0,3 0 23 16,-3 1 9-1,0 2-23-15,0 8-14 0,3 8-11 16,-3 4-23-16,0 9-8 16,0 1 0-16,0-3-6 15,0-9-48-15,0-6-88 16,0-28-30-16,0 0-100 16</inkml:trace>
  <inkml:trace contextRef="#ctx0" brushRef="#br0" timeOffset="10965">30 6050 186 0,'0'0'195'0,"0"0"-91"16,0 0-20-16,0 0-15 15,0 0-41-15,0 0-27 16,0 174-1-16,0-152-49 16,0-17-68-16,0-3-149 15</inkml:trace>
  <inkml:trace contextRef="#ctx0" brushRef="#br0" timeOffset="11164">0 6563 226 0,'0'0'132'0,"0"0"-46"15,0 0-24-15,0 0 1 16,0 0 10-16,0 0-12 16,0 256-32-16,0-242-29 15,0-12-7-15,0-2-83 16,0 0-121-16</inkml:trace>
  <inkml:trace contextRef="#ctx0" brushRef="#br0" timeOffset="5537">3782 713 127 0,'0'0'102'16,"0"0"-35"-16,0 0-43 15,0 0-21-15,0 0-1 16,0 0 0-16,0 0 6 16,0 0-8-16,0 0-12 15,0-3-67-15,0-1-55 0,0 1 24 16</inkml:trace>
  <inkml:trace contextRef="#ctx0" brushRef="#br0" timeOffset="7762">3782 713 29 0,'0'-13'87'0,"0"13"-18"16,0 0-28-16,0 0-8 15,0 0-9-15,0 0 16 16,0-30 5-16,0 30-7 16,0 0 0-16,0 0 19 15,0 0 12-15,0 0 17 16,0 25-21-16,0 1-37 15,0 14-18-15,0 6 7 16,0 9-4-16,0 9-5 16,0-2 3-16,0 0-4 15,0-3-3-15,0-8 1 16,0 1 1-16,0 0 4 0,0 6-3 16,0 1-2-16,0 2 9 15,0-6 5-15,0-3-1 16,0-7-3-16,0 3-9 15,0-7-3-15,0-4 4 16,0 0-3-16,0-4 1 16,0-1 3-16,0 2 0 15,0-4 7-15,0 3-11 16,0-3 8-16,0 2-3 16,0-5-3-16,0 2 2 15,0-5-1-15,0-3-3 16,0 1 2-16,0 0 9 0,0-3-5 15,0-5-4 1,0-2-2-16,0-3-1 0,0-3 0 16,0 4 1-16,0-2 3 15,0 8-2-15,0 3 1 16,0 2-6-16,0-3 0 16,0 4 1-16,0-8 0 15,0 0 0-15,0-5-1 16,0-7 1-16,0 3 2 15,0-5 0-15,0 0-1 16,0 1 6-16,0-1-2 16,0 0 0-16,0 4-5 15,0-4 2-15,0 0-3 0,0 0-1 16,0 0-9 0,0 0-2-16,0 0-9 0,0-12 16 15,0-21 5-15,0-15 3 16,0-9 1-16,0-8 4 15,0-5-6-15,0-7 7 16,0-2-8-16,0 1 2 16,0 5 0-16,0 12-1 15,0 3-1-15,0 2 4 16,0 5-4-16,0-2 0 16,0 9-1-16,0-3 0 15,0 6 0-15,0 1 0 16,0 4 0-16,0-4 0 15,0-3 1-15,0-5 0 0,0-4 1 16,0-4-2-16,0 1-1 16,0-6 1-16,0 7 1 15,0 0-1-15,0 6-1 16,0 3 1-16,0 4 0 16,0-2 1-16,0 3 0 15,0 4 0-15,0 4 0 16,0 8-1-16,0 8 0 15,0 7 1-15,0 6 1 16,0 3-1-16,0 0-1 16,0 0 0-16,0 0 3 15,0 0 2-15,0 0 5 16,0 0 9-16,0 0-5 0,0 0-7 16,0 0-7-16,0 0 1 15,0 0 2-15,0 0-1 16,0 0 2-16,0 0 12 15,0 0-9-15,0 15-1 16,0 10 3-16,0 12-6 16,0 8 0-16,0 11-1 15,0 17-2-15,0 8 1 16,0 8 4-16,0 0-1 16,0-7 0-16,0-2-3 15,0 2 4-15,0 11-3 16,0 3-2-16,0 15 2 0,0-7-1 15,0-5 1 1,0-10-2-16,0-10 5 0,0-14-5 16,0-6 1-16,0-11 1 15,0-8 0-15,0-2 0 16,-8-9 1-16,8-7 0 16,0-7-3-16,0-6 1 15,0-6 4-15,0 0-3 16,0 5 0-16,0 2-2 15,0 2 0-15,0 1 1 16,0 0-1-16,0-7 0 16,0 3 1-16,0-2 0 15,0-7-2-15,0 2-1 0,0-2 1 16,0 0 2-16,0 0-1 16,0 0 0-16,0 0-1 15,0 0-9-15,0 0 8 16,0 0-4-16,0-6 1 15,0-20 0-15,0-9 5 16,0-15 3-16,0-8 1 16,0 0-4-16,0-4 4 15,0 11-3-15,0 7-1 16,0 6 0-16,0-2 1 16,0-3-1-16,0-11-1 15,0-4 1-15,0-2 1 0,0-2 1 16,0 5-2-16,0-5 1 15,0 3-1-15,0-2 0 16,0-4 0-16,8 1 1 16,-8-1 0-16,6 2 1 15,1 4-2-15,4 7-2 16,-8 3 2-16,0 9 0 16,0-3 2-16,-3 1-1 15,0-5-1-15,0-5 0 16,0 3 0-16,0 1 1 15,3 8 0-15,-3 13-1 16,8 2 1-16,-8 15-1 16,0 1 0-16,0 1 0 0,4 1 0 15,-4 1 0 1,0 1 0-16,0 0 1 0,0 3-1 16,3 2-1-16,-3-4-1 15,0 1 2-15,3 3 4 16,-3-2-4-16,3-1 1 15,5-4 1-15,-8 3-1 16,3-1-2-16,-3-4 2 16,3 2-1-16,0-1 0 15,1 4 1-15,3 1-1 16,-7-1 0-16,0 4 1 16,0 0 1-16,0 0-2 15,0 0 1-15,0 0-1 16,0 0 0-16,0 0 2 0,0 0-1 15,0 0 18 1,0 16 13-16,0 31-19 0,0 27-1 16,0 23-6-16,0 17 1 15,0-1-6-15,-11-1 4 16,5 3 1-16,3-4-6 16,-11-1 5-16,-1-7-3 15,6-4-2-15,3-5 2 16,-9-8-2-16,9 1 1 15,-2-12-1-15,2-5 1 16,6 5 0-16,-3-12 3 16,0-1 2-16,3 0-3 15,0-6 2-15,0 0-5 0,0-8 2 16,0-2-1-16,0-11 3 16,0 0-1-16,0-5 4 15,0 2-3-15,0-5 1 16,0-2-2-16,0-1-1 15,0-6-1-15,0-2-1 16,0-8 0-16,0-1 0 16,0-3 0-16,0-4-1 15,0 0-3-15,0 0-16 16,0 0-29-16,0 0-29 16,0 0-67-16,0 0-172 15</inkml:trace>
  <inkml:trace contextRef="#ctx0" brushRef="#br0" timeOffset="14584">3847 2344 202 0,'0'0'120'0,"0"0"-42"15,0 0-22-15,0 0-13 16,0 0 6-16,0 0 0 16,0 0 38-16,3 145 9 15,-3-107-35-15,0 8-30 16,0-3-13-16,0 3-17 15,0-1-1-15,0-5-27 16,0-3-74-16,0-30-107 16,-3-7-27-16</inkml:trace>
  <inkml:trace contextRef="#ctx0" brushRef="#br0" timeOffset="14771">3826 2931 47 0,'0'0'395'0,"0"0"-299"16,0 0-2-16,0 0-35 16,0 0-44-16,0 0-3 15,0 220-12-15,0-176 1 16,0 1-1-16,0-1-21 16,0 3-74-16,0-36-27 15,0-3-109-15</inkml:trace>
  <inkml:trace contextRef="#ctx0" brushRef="#br0" timeOffset="14950">3836 3703 97 0,'0'0'67'0,"0"0"-25"16,0 0-9-16,0 0-15 15,0 0-18-15,0 0-12 16,11 161-43-16,-11-161-108 16</inkml:trace>
  <inkml:trace contextRef="#ctx0" brushRef="#br0" timeOffset="15174">3836 3703 91 0,'38'-129'130'15,"-38"129"-28"-15,0 0-37 16,0 0-1-16,0 0-15 16,0 0-6-16,0-460-17 15,-3 382-18-15,-8 4-8 16,4 10-1-16,4 46-65 0,3 4-253 15</inkml:trace>
  <inkml:trace contextRef="#ctx0" brushRef="#br0" timeOffset="3151">2559 835 12 0,'0'12'48'0,"0"-5"-31"0,0 0-13 16,0-3-2 0,0 0 12-16,0 2 43 0,0-1 20 15,0 2-3-15,0-2-2 16,0 8-8-16,0 0 1 16,0 5-26-16,0 0-14 15,0 8 6-15,0 0-4 16,0 2-3-16,0 3-1 15,0 2-11-15,-3 2 6 16,-8 0-1-16,7 0-6 16,-2 5 3-16,6 3-3 15,-11 6-1-15,8-1-4 0,-3 4-4 16,6 1-1-16,0-4 0 16,-4-4 1-16,4 1 3 15,0 1 6-15,0-5 8 16,0 5-6-16,0-2 4 15,0 5-4-15,0-1-1 16,0 3 9-16,0-4-14 16,0 1-1-16,0 1 0 15,0-4-4-15,0-3 2 16,0-5 1-16,-7-3-2 16,7 2 2-16,0 1-5 15,0-5 3-15,0 1 0 16,0 2-2-16,0 1 0 15,0 6 2-15,0 0 2 16,0-2 8-16,0 4 10 0,0-5-4 16,0-1-6-16,0-2-5 15,0-7-5-15,0-3-1 16,0 5 1-16,0-5-3 16,0 3 1-16,0 7 5 15,0 0 17-15,7 1-1 16,-3-3-10-16,-1-5 7 15,0 2-9-15,-3-5-3 16,0-1-2-16,0-4 5 16,3-8-2-16,-3 5-6 15,0-4 2-15,0-3-2 16,0 6-1-16,0-6 1 0,0 1-2 16,0-5 1-16,0-3 0 15,0-5 1-15,0 0-4 16,0 0-2-16,3 0-4 15,5 0-4-15,-8 0-3 16,0 0 4-16,0-26 2 16,0-12 9-16,0-14 8 15,0-20 0-15,0-3 0 16,0-12-4-16,0-4-1 16,0-2-1-16,0-3 4 15,0 8-5-15,0 2-1 16,0-6 1-16,0 3 0 15,0 4 0-15,0 3 0 0,0 1-1 16,0 3 1 0,0-6-2-16,0-5 2 0,0 7-1 15,0 1 2-15,0 14 1 16,0 9-2-16,0 6-1 16,0 0 0-16,0 5 0 15,0 5 1-15,0 2-1 16,0 3 0-16,0-3 1 15,0 2-2-15,0 6 2 16,0-1-1-16,0-5 0 16,0 5-2-16,0-8 1 15,0 0 2-15,0 3 0 0,0 1 1 16,0 10-2-16,0 10-1 16,0-2 1-16,0 6 0 15,0-2 2-15,3-4-2 16,-3 4 0-16,0 0-1 15,0 1 1-15,0 6 0 16,3-2 2-16,-3 4-2 16,0-2 2-16,4-1 7 15,-4 2-8-15,3 4 1 16,-3 3 1-16,0 0 1 16,0 0 0-16,0 0 7 15,0 0 0-15,0 0 1 16,0 0 4-16,0 0-3 15,0 0-3-15,0 19 9 16,0 23-1-16,0 19-7 0,0 19 2 16,0 9-7-16,0 3-2 15,0 7-1-15,0 5 1 16,0 9 5-16,0 6 0 16,0 7 4-16,0-6 0 15,-7-6-4-15,1-11-5 16,-8-6 1-16,8-8-2 15,-5-8-3-15,7-7 4 16,1-3-4-16,0-7 4 16,3-3 0-16,0-6 2 15,0-10 1-15,0-1-2 16,0-7-2-16,0-1-2 0,0 1 3 16,0-2-2-16,0 0 3 15,0 0-2-15,0-2 0 16,0-7 2-16,0 0-4 15,0-4 3-15,0 0-1 16,0 2 2-16,0 1-3 16,0-4 1-16,0-2-2 15,0-5 3-15,0-4-1 16,0-10-1-16,0 0-1 16,0 0 0-16,0 0-2 15,0 0-3-15,0 0-3 16,0 0-2-16,0-24 6 15,0-20 3-15,0-17 3 0,0-11 3 16,0-6-5 0,3-15 1-16,-3-5-1 0,0-11 0 15,0-12 0-15,0-5-1 16,0-1 1-16,0-9-1 16,0-2 1-16,0 10-1 15,0 6 2-15,0 14-2 16,0 19 0-16,0 12 0 15,0 7 0-15,0 8 0 16,3 5 0-16,-3 1 0 16,4 7 0-16,3 6 0 15,-3 6 0-15,-4 16-2 0,0 6 2 16,0 11-6-16,0 4-59 16,0 0-87-16,0 0-57 15,0 10-515-15</inkml:trace>
  <inkml:trace contextRef="#ctx0" brushRef="#br0" timeOffset="12678">2586 3350 392 0,'0'0'133'0,"0"0"-25"16,0 0-25-16,0 0-43 15,0 0-18-15,0 0-11 16,0 0-6-16,38 160-4 16,-38-135 0-16,0 0 1 15,0-1-2-15,0 1-3 16,0-1-36-16,0-21-126 15,0-1-75-15</inkml:trace>
  <inkml:trace contextRef="#ctx0" brushRef="#br0" timeOffset="12938">2545 3853 368 0,'0'0'119'0,"0"0"-62"15,0 0-16-15,0 0-23 16,0 0-8-16,0 0-7 16,0 184-3-16,0-162 0 15,-7 1-1-15,-4-9-12 16,5-2-10-16,3-5-49 0,0-2-67 15,3-5-21-15,0 0-41 16</inkml:trace>
  <inkml:trace contextRef="#ctx0" brushRef="#br0" timeOffset="13128">2480 4365 262 0,'0'0'102'0,"0"0"-44"16,0 0-40-16,0 0-14 15,0 0-2-15,0 0-2 0,0 110-18 16,0-107-62-16,0-3-98 16</inkml:trace>
  <inkml:trace contextRef="#ctx0" brushRef="#br0" timeOffset="13262">2480 4365 235 0,'79'178'139'0,"-79"-178"-86"16,0 0-53-16,0 0-14 16,0 0-76-16,0 0-204 15</inkml:trace>
  <inkml:trace contextRef="#ctx0" brushRef="#br0" timeOffset="13669">2606 3409 103 0,'0'0'79'0,"0"0"-59"16,0 0-20-16,0 0-56 15</inkml:trace>
  <inkml:trace contextRef="#ctx0" brushRef="#br0" timeOffset="20341">21 6959 41 0,'6'0'37'0,"-3"0"31"0,8-3 1 16,-8-5 1-16,1 3-3 16,10 0-14-16,-11-3-7 15,0 2-8-15,3 4-4 16,-2-1-9-16,4-3-11 16,-5 1-8-16,3-3-5 15,-3-3-1-15,5 4 0 16,-5-2 2-16,7 3-2 15,1-1 2-15,-5 1 0 16,8 1 2-16,-4-6 16 0,4-1 2 16,-4 5-15-16,4-7-6 15,-5 2-1 1,5-2 1-16,4 0-1 0,2 2 0 16,1 0 0-16,-8 1 1 15,4 0 0-15,0 0-1 16,-4-2 0-16,1 1 0 15,4 3-1-15,-12-1-1 16,8 4-34-16,-8-3-53 16,-2 9-41-16,-4-3-121 15</inkml:trace>
  <inkml:trace contextRef="#ctx0" brushRef="#br0" timeOffset="20499">484 6601 65 0,'0'0'184'16,"0"0"-107"-16,0 0-15 0,0 0-12 15,0 0-6-15,0 0-9 16,95-56 2-16,-78 45-5 16,0 3-23-16,1-1-8 15,-9-1-1-15,5 2-28 16,-14 5-137-16,4 0-238 16</inkml:trace>
  <inkml:trace contextRef="#ctx0" brushRef="#br0" timeOffset="20678">882 6412 238 0,'0'0'83'0,"0"0"-1"16,0 0-26-16,0 0-30 16,0 0-13-16,0 0-10 0,147-91-3 15,-126 75-2-15,-1 1-29 16,4 3-43-16,-24 6-59 15,6 2-128-15</inkml:trace>
  <inkml:trace contextRef="#ctx0" brushRef="#br0" timeOffset="20907">1301 6117 53 0,'0'0'126'16,"0"0"-35"-1,0 0-9-15,0 0-8 0,0 0-10 16,0 0-10-16,144-178-19 16,-117 152-17-16,-4 1-14 15,-2 1-4-15,-1 6 1 16,1 0-2-16,-1 3-18 16,-2-4-46-16,6 3-35 15,-7 0-39-15,-14 15-18 16</inkml:trace>
  <inkml:trace contextRef="#ctx0" brushRef="#br0" timeOffset="34771">198 6878 126 0,'0'0'120'16,"0"0"-43"-16,0 0-32 16,0 0-15-16,0 0-10 15,0 0 12-15,0 0 3 16,139-115-1-16,-125 101 2 16,7 3-6-16,-1-2-10 15,-7-1-5-15,7-2-4 16,1-5-4-16,10 2-5 15,-4-2 1-15,11-7 5 16,-5 1 6-16,9-5-2 16,-1 2 0-16,0-1 3 15,-11 1-3-15,8-2-1 16,3 5-5-16,-8 0-1 0,5-3 4 16,3 6 0-1,0-8-1-15,0 1 5 0,-4 2-1 16,4-8-6-16,0-4-4 15,3-2 0-15,3-6 2 16,-2 0-4-16,-1-3 1 16,0 3-1-16,-6 3 2 15,0 9-2-15,-11 4 0 16,0 7 0-16,7-1 1 16,-7 0-1-16,8-1 0 15,-5 2 0-15,5-6 0 16,-8 8 0-16,-4 2 0 15,-2 4 1-15,0-4-1 16,5-3 0-16,12-5 0 0,-8-7 0 16,11-1 0-16,1-7 0 15,2 2-1-15,-3 7 0 16,3 2 1-16,0 4 0 16,-10 1 1-16,7-1-1 15,-3 3 0-15,3-1-1 16,0 1 1-16,3 1 0 15,-11-3 0-15,5 0 0 16,-8-4 0-16,8-5-1 16,3 0 1-16,-3-2 0 15,6-1 0-15,-14 1-1 0,5 7 2 16,-5 0-1 0,5 5 0-16,-11 4 0 0,9-5 0 15,-1 6 0-15,1-6 1 16,1 3-1-16,0-4 0 15,0 4 0-15,-7 1-1 16,8 5 1-16,-11 2 0 16,-1 4-1-16,8-4 0 15,0-4 1-15,2-2-2 16,2-6 2-16,-5-5-3 16,5 0-3-16,-11 0-4 15,-1 8-9-15,-2 5-25 16,-1 10 17-16,1-1 3 15,-1 7 4-15,4-3 10 16,-3 0-2-16,6-3 2 0,-1-1 4 16,6-2 5-16,-5-6-3 15,3-6 1-15,2-5 0 16,-2 2-20-16,-7 6-15 16,-2 2-13-16,-1 4-10 15,-2 8 39-15,-9 2 10 16,5 1-2-16,-4-2 12 15,4 0 1-15,4 0-2 16,-12 2-16-16,0 4 1 16,2 3 18-16,-8 0 2 0,0 0 3 15,0 0 1-15,0 0-5 16,0 0-1-16,0 0-17 16,0 0 11-16,0 0 5 15,0 0-3-15,0 0 4 16,0 0 28-16,-20 13-4 15,-4 2-3-15,0 6-6 16,-17 6 25-16,3 5-25 16,-6 3 3-16,-7 13-6 15,-10 4-2-15,-1 5-10 16,-6 12 4-16,0 1-2 16,-17 3 0-16,-1 10 0 15,1 3-2-15,0 3 2 16,7-3-1-16,-1-7-1 15,5-2 0-15,-8 0 0 0,3 2 0 16,1 2-7-16,-10 0-10 16,-1 2-14-16,4-6 19 15,-3 2-37-15,5-4-1 16,4-12-24-16,2 1-34 16,1-8 17-16,5-2 29 15,3-1 46-15</inkml:trace>
  <inkml:trace contextRef="#ctx0" brushRef="#br0" timeOffset="35221">1472 5934 10 0,'0'0'46'0,"0"0"4"16,0 0 0-16,0 0 0 16,0 0 6-16,0 0-14 15,0 0 6-15,-351 331-14 0,321-302-9 16,-5-7 33-16,8 2-17 16,3-3-13-16,-7 1-5 15,4-4-5-15,-3 0 1 16,6 0-15-16,-7 4-1 15,0 2 5-15,-3 0-1 16,1 8-2-16,-5-2-1 16,8-5 13-16,-2-7-7 15,11-3 15-15,9-6-23 16,-2-3-1-16,7 4-1 16,-7-4 0-16,8-4 1 15,3 2-1-15,-12-1 0 16,9 4-1-16,-5-5-1 15,1 7-2-15,-4-3 4 16,8 1 2-16,-5-1 0 0,4-6-2 16,4 4 0-16,0-4-2 15,3 0-4-15,0 0-10 16,-8 0-13-16,8 0-4 16,0 0-12-16,0 0-76 15,0 0 45-15,0 0 74 16,0-7 2-16,0 1 10 15,8 1-6-15,-2 0-4 16,1-6-12-16,10-5-46 16,7-6-16-16,-10 6-16 0,7 2-16 15</inkml:trace>
  <inkml:trace contextRef="#ctx0" brushRef="#br0" timeOffset="39833">528 1135 57 0,'0'0'106'15,"0"0"-43"-15,0 0-25 16,0 0-25-16,0 0-10 16,0 0 0-16,0 0 22 15,150-61 32-15,-129 56 7 16,2-2-17-16,-2 0 4 16,6 5 12-16,8-1-12 15,-5-4 3-15,11-2-17 16,0 0-13-16,6-3 0 15,4 0-5-15,1-4-2 16,-5 4-1-16,4-7-7 16,4 1-1-16,-1 0 7 15,4-4 0-15,7 4 0 0,-8-4-8 16,5 1 2 0,-4 0 2-16,-10-2-2 0,-4 12-3 15,-6-4 0-15,-2 9 3 16,2-4-3-16,0-2 0 15,6 0-4-15,1 0 1 16,-1-4 3-16,0-2-4 16,-3-1-1-16,0 2-1 15,4-2 2-15,-12 3-2 16,5 0 3-16,0-2 1 16,-8 4-2-16,4-2 0 15,-10-6 0-15,6 1-2 16,8-3 0-16,6-5 0 0,1 6 0 15,-4-2 0-15,3 2 2 16,-17 9-1-16,0-2 1 16,4 8 4-16,-7-2-1 15,3-5-3-15,11-3-2 16,-8-4 0-16,8 4 0 16,3-1 0-16,-8 0 0 15,2 8 1-15,-2-2-1 16,-1 4 0-16,-12 4 2 15,4 1-2-15,-4 1 4 16,1-3-4-16,3-2 0 16,2-3 0-16,1 3 0 0,5-5 0 15,-12 4 0-15,-4-1 0 16,-2 5 1-16,4-1 0 16,-9 1-1-16,2 2 3 15,-4 3-2-15,-1-2 0 16,2 2 0-16,-5-3-1 15,3 0 1-15,6 0-1 16,-3-4 0-16,5 1-1 16,-7 4 1-16,7-4 1 15,-11 1 0-15,0 4-1 16,0 1 1-16,-3 0 2 16,0 0 1-16,3 0 4 15,8 0-1-15,-4-7-4 16,7 4-2-16,-4 0 0 0,4 0 2 15,-11 3 9 1,3-2 1-16,-3 2-5 0,8 0 4 16,-7-4-5-16,2 0-6 15,5 1-1-15,2 3 0 16,-2-3 0-16,-2 3 0 16,2-2 1-16,-4-1 0 15,7 0-2-15,-11 0 2 16,0-2-2-16,0 5 2 15,-3 0-1-15,0 0 1 16,0 0 3-16,0 0 11 16,0 0 1-16,-30 0-9 15,-28 26 0-15,-10 4-4 0,-3 8 2 16,-18-2 0 0,-7 1-4-16,-2 3 0 0,-8-1-1 15,-6 8 4-15,-1-1-4 16,-13 0 0-16,0-3 2 15,-7 3 0-15,-6-3-2 16,9 5 0-16,-3 5-1 16,7-1 0-16,3-4 1 15,4 3-5-15,4-7 5 16,6 1-1-16,3-7-3 16,3 2 1-16,11 3-17 15,1-5 12-15,2 4 1 0,4-6-1 16,6-1-6-1,11-10-5-15,6-4-13 0,9-7 1 16,5 5 12-16,-4-1-20 16,8 1 17-16,0 0 7 15,-1 0-2-15,4 0-13 16,8 0-10-16,1 1 12 16,9-8 11-16,10 3-22 15,-4-6 3-15,6-1 2 16,4-2 15-16,7-2 18 15,0-4-3-15,0 0-10 16,0 0-28-16,0 0-16 16,0 0 39-16,27 0 19 0,8-18 4 15,6-1 5-15,3-5 20 16,7 5 23-16,7-2-1 16,-4-1-8-16,5 3-4 15,2-5 3-15,7 3-4 16,3-4 6-16,11-2-7 15,1-5-8-15,-9 6-6 16,8-2-2-16,-11 0-7 16,11 2-2-16,-7-3-6 15,7-1 6-15,3 1-4 16,1 2-1-16,2 0 11 16,1-1-2-16,-4 0 0 15,7 1-7-15,-7 4 0 16,-8-3 1-16,-1 5 7 0,-5-1 9 15,-3 3-9 1,11-5-7-16,-11-6-9 0,7-5 3 16,4 0-3-16,-8-5 1 15,-3 5-2-15,-4 5 3 16,-5 3 0-16,3-1 0 16,-12 4 1-16,1-5-1 15,4 8-1-15,-4 0 2 16,4 5 2-16,-11 4 0 15,-8 0 2-15,6 0-1 16,2 0-3-16,-3 0-3 16,-3-4 2-16,3 2-3 15,0-4 1-15,-11 1-1 16,8 5 0-16,-14 0 2 16,-1 1-2-16,-2 6 1 0,-1-1 0 15,4-1-1-15,3 1 0 16,-3 0 0-16,7-1 0 15,-7-1 0-15,0 2 1 16,-4 3-1-16,-7-2 1 16,1 0-1-16,4 3 0 15,-12-2 1-15,0 2 0 16,5 2-1-16,-4-5 0 16,4 5 0-16,-8-1 0 15,-3 1 0-15,3 0 1 0,-3 0 1 16,3 0 6-16,0 0-1 15,0-3-2-15,5 3-2 16,-4-4-1-16,2-2-2 16,5 3 0-16,-8 1 0 15,0-2 0-15,0 4 0 16,-3 0 1-16,0 0-1 16,0 0 0-16,0 0-4 15,-17 0-1-15,-19 0 5 16,-23 9 4-16,-6 10 1 15,-9 8-4-15,-25 10 2 16,-17 9-1-16,-28 9 2 16,-6 11-4-16,-9-3 1 0,2 1-1 15,4 1 0 1,-4-9-6-16,-7 7 2 0,-2-2-2 16,-5 0-1-16,4 4-12 15,1-1-7-15,-5-4-12 16,7 12 2-16,11 1-21 15,13-1-7-15,25-9-42 16,16-7-31-16,92-50-82 16,7-4-370-16</inkml:trace>
  <inkml:trace contextRef="#ctx0" brushRef="#br0" timeOffset="88065.54">3036 3158 20 0,'0'0'16'16,"0"0"10"-16,0 0-15 15,0 0-10-15,0 0 2 0,0 0 9 16,0 0 8 0,-65-12-8-16,57 9 12 0,5 3 25 15,0 0 10-15,0 0 5 16,0 0-7-16,3 0-16 16,0 0-14-16,0 0 1 15,0 0-5-15,0 0-12 16,0 0-8-16,0 0-3 15,0 0-4-15,0 0-9 16,0 0-2-16,0 0 11 16,20 0 2-16,-10 0 2 15,-4 0 0-15,5-3 0 0,-4-4 9 16,4 7 5 0,-8-3 2-16,3 0-2 0,-3 1-4 15,8-4-4-15,-8 1 0 16,1 0 4-16,-1 2-3 15,0-3-4-15,5 1-2 16,-8 5 2-16,0 0-3 16,0 0-3-16,6-4 0 15,-3 0 3-15,12 1-2 16,-12 0-9-16,6 1-3 16,2-1-17-16,-4 3 1 15,4 0 1-15,-11 0-11 16,3 0-5-16,-3 0-44 15,0 0-29-15,0 0 23 16</inkml:trace>
  <inkml:trace contextRef="#ctx0" brushRef="#br0" timeOffset="88439.54">3131 3076 9 0,'0'0'14'15,"0"0"12"-15,0 0-12 16,0 0-12-16,0 0 6 16,0 0 30-16,0 0 14 15,0 0-18-15,0 0 16 16,0 0 16-16,0 0-2 16,0 0-9-16,0 0-9 15,0 0-12-15,0 0-2 0,0 0 9 16,0 3 6-16,0 5 2 15,0 11-9-15,0 5-4 16,0 4-15-16,0 5-4 16,0 5-6-16,0-5-5 15,0 4-2-15,0-4-3 16,0-7-1-16,0-4-2 16,0-11-2-16,0-5-2 15,0-4-9-15,0-2-29 16,0 0-62-16,0 0-27 15,0 0-45-15,0 0-138 16</inkml:trace>
  <inkml:trace contextRef="#ctx0" brushRef="#br0" timeOffset="88861.54">3128 3713 175 0,'0'0'129'16,"0"0"-60"-16,0 0-26 15,0 0-32-15,0 0-5 16,0 0-6-16,-41 129-2 0,41-111-15 16,0 0-29-16,0-15-63 15,0-3-85-15</inkml:trace>
  <inkml:trace contextRef="#ctx0" brushRef="#br0" timeOffset="89114.54">3090 4026 399 0,'0'0'76'16,"0"0"14"-16,0 0 2 15,0 0-17-15,0 0-9 0,0 0-10 16,0 137-16-16,0-129-19 15,0-3-21-15,0-2 0 16,0 3-25-16,3 3-22 16,0 3-47-16,8 1-70 15,-11-7-12-15,3-4-199 16</inkml:trace>
  <inkml:trace contextRef="#ctx0" brushRef="#br0" timeOffset="89985.54">3107 3775 258 0,'0'0'110'16,"0"0"-54"-16,0 0-8 16,0 0-29-16,0 0-19 0,0 0-9 15,0 0-54 1</inkml:trace>
  <inkml:trace contextRef="#ctx0" brushRef="#br0" timeOffset="92858.54">3175 1287 21 0,'0'0'19'15,"0"0"37"-15,0 0 6 16,0 0-18-16,0 0-17 16,0 0-7-16,0 0-5 15,0-286 0-15,0 249-1 16,0 5 11-16,0-1 8 15,0-4-16-15,0 1-1 16,0-1-7-16,0 2-3 16,0 2-4-16,0 7 3 15,0-6 0-15,0 1 0 0,0-6 7 16,0 4-3 0,0-4 6-16,0 8-5 0,0 3-7 15,0 8-1 1,0 2-1-16,0 8-1 0,0 1 0 15,0-5 0-15,0 6 0 16,0-4 0-16,0 1 0 16,0 9-1-16,0-3 1 15,0 3 0-15,0 0 4 16,0 0 6-16,0 0 12 16,0 0 6-16,0 0-3 15,0 7-3-15,0 5-7 16,0 0-1-16,0 1-8 15,0 2-3-15,0 6 1 0,0 6 0 16,0-1-3-16,0 7-1 16,0 1 2-16,-3 2 2 15,3 2-3-15,0 2 6 16,-3-2-5-16,-5 5 12 16,8 3 0-16,0 1-8 15,0-6-6-15,-3-1 1 16,3-5 9-16,0 0-8 15,0 3 3-15,0-1 1 16,0 1-4-16,0-8 1 16,-3-3 7-16,3 0-5 15,0-1-2-15,0-5 0 16,0-2-2-16,0-4 1 16,0 4-1-16,0-1 0 15,0-4-1-15,0 5 2 0,0-6-2 16,0-5-1-16,0-2 1 15,0-2 1-15,0-4-1 16,0 0-2-16,0 0 2 16,0 0 6-16,0 0 3 15,0 0 2-15,0-5-6 16,0-13-3-16,0-5-2 16,0-5 0-16,0-3 1 15,0-6-1-15,0-4 1 16,0-3-1-16,0-8 0 15,-3 1 1-15,-1-5-1 16,-7 1 0-16,5-1 0 16,6 1 0-16,0-3 1 0,0-4-1 15,0 0 3-15,0 3-3 16,-3 3 1-16,3 4 0 16,0 6 2-16,0 6 2 15,0 5-2-15,0 11-2 16,0 10-1-16,0 1 4 15,0 6-4-15,0 7 4 16,0 0-1-16,0 0 1 16,0 0-3-16,0-1 0 15,0-6-2-15,0-2 2 16,0-4-2-16,0 5 2 16,0-3 1-16,0 11-2 0,0-1 3 15,0 1 5-15,0 0 5 16,0 0 7-16,0 0-2 15,0 0 0-15,0 8 3 16,0 20-13-16,0 6 0 16,0 4 5-16,0 10-8 15,0 0 3-15,0 7-6 16,0 1 0-16,0 3 1 16,0-2-2-16,0-3 1 15,0 6-1-15,0-2 0 16,0-6 1-16,0-3 2 15,0-2 4-15,0-2 2 0,0-1 3 16,0-6-3 0,0-1-2-16,0-5-4 0,0-5-1 15,0-6-2-15,0 1 0 16,0-7 1-16,0-6 4 16,0-2 3-16,0-7-2 15,0 0 0-15,0 0-4 16,0 0 3-16,0 0-4 15,0-4 1-15,0-26-3 16,0-15 3-16,0-3-3 16,0-7 0-16,0-6 0 15,0-7 0-15,0-6 0 16,0-15 1-16,0-5-1 0,0-7 0 16,0 3 0-1,0 9 0-15,0 12 0 0,0 12-1 16,0 15 2-16,0 6-2 15,0 11 1-15,0 5 0 16,3 1-18-16,3-2-57 16,-6-4-57-16,0 23-102 15,0 2-15-15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17:12.788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1353 3565 108 0,'0'0'54'16,"0"0"-17"-16,0-2 16 15,0-8 2-15,0-1-6 0,0 1-8 16,0-2-2-16,0 2-18 16,0 2-4-16,0 1-7 15,0 2 0-15,0-6-1 16,0 6-4-16,0-5 2 15,0 1 16-15,0 4 17 16,0-6 8-16,0 0-17 16,0-4-6-16,0-7-2 15,0-3-7-15,0-2-3 16,0-7-4-16,0-2-2 16,0-9-1-16,0 4-1 15,0-7 1-15,0 0-2 16,0 0-3-16,0-4 0 15,0-4 0-15,0 2-1 16,0 1 1-16,0-2-1 0,0 4 0 16,0 2 0-16,0-4 0 15,0 7 0-15,0-3 0 16,0-1 1-16,0 9 0 16,0-4-1-16,0 15 1 15,3 3-1-15,0 5 0 16,4 1 1-16,1 2-1 15,-5-3 0-15,-3 1 0 16,0 0 0-16,3 4-2 16,-3-6 1-16,0 1 1 15,0 4-3-15,0-7 3 16,0 1 0-16,0-6 0 0,0-5 1 16,0 2-1-16,0-1 0 15,0 1-1-15,0-4 1 16,0-4 0-16,0 0 0 15,0-7 1-15,0 3-2 16,0-1 2-16,0 8-1 16,3 3 3-16,-3 4-3 15,3 8 0-15,0-9-2 16,-3 2 3-16,8-4-2 16,-8 1 2-16,0 1-1 15,0 5 0-15,0-2 0 16,3 2-1-16,-3 0 2 15,7-8-1-15,4 2 0 0,-8-4 0 16,3 10-1-16,1 2 1 16,1 4 0-16,-5 2 0 15,0 2 0-15,0-1-1 16,-3-4 0-16,3-3-2 16,-3 2 1-16,8-3 2 15,-5 7 2-15,-3 6-2 16,0 5 0-16,0 8 1 15,0 0 0-15,0 0 0 16,0 0 0-16,0 0-1 16,0 0-2-16,0 0 2 15,0 0 1-15,0 0 27 0,0 18 13 16,0 4-26-16,0 8-10 16,0 7 6-16,0 6-5 15,0 10 3-15,-3 10 0 16,-11 4-2-16,8 8-1 15,-9 5-2-15,9 1 5 16,-5 3-1-16,8-1 8 16,-4 3 4-16,4-2-4 15,-8 0-1-15,5-2-3 16,3-1 9-16,-8-5-13 16,7 0 0-16,-2 1-1 15,6-4-3-15,-11 5 5 16,2-3 1-16,5 3 2 0,-7-2-5 15,5-4-2 1,3-9-1-16,-11-2-1 0,7 1 0 16,4-7-2-16,-8-3 2 15,8-3-3-15,3-3 5 16,0-1-1-16,0-1 2 16,0-1 1-16,0-3 1 15,0-8 2-15,0 0-6 16,-3-1-1-16,0-2-2 15,3 6-1-15,0-8 1 16,-3-1 1-16,3-6 6 16,0 2-4-16,0-4-2 15,0 4 0-15,0-1-2 16,0 7 1-16,0-7 0 0,0 5 0 16,0-2 0-16,0-3 8 15,0 1 1-15,0 0 2 16,0-8-3-16,0-2-3 15,0-3 4-15,0-6-6 16,0-3 1-16,0 2-3 16,0 3 4-16,0 4 7 15,0 0-5-15,0 0-6 16,0 0 4-16,0-1-1 16,0-1 2-16,0-7-1 15,0 0-6-15,0 0-3 16,0 0-4-16,0 0-6 15,0 0-4-15,0-11 0 16,3-26 17-16,-3-11 8 0,0-11-5 16,3-15 1-16,0-11-3 15,0-15 3-15,0-8-3 16,-3-13-1-16,0 2 0 16,0-4 0-16,0 6 0 15,0 3 2-15,0 2-2 16,0-5-2-16,8 2 2 15,-5-4 2-15,1 4-2 16,2 5 0-16,2 9 0 16,-5 5 1-16,0 15-1 15,0 6 0-15,-3 14 0 0,3-2 1 16,1 7-1-16,-4 4 0 16,7-1 0-16,-7 7 0 15,0 0-1-15,0 0 2 16,4 1-1-16,-4-4 2 15,0 3-2-15,0-4 1 16,0 1-2-16,0 3 0 16,0-3 1-16,0 2 0 15,0 5 1-15,0 2-1 16,0 3 2-16,0 15-2 16,0 4-3-16,0 4 3 15,0 5-1-15,0-4 1 16,0 0-1-16,0-1 2 15,3-5 2-15,-3-7-3 16,3 7-1-16,-3 3 1 0,3 2 0 16,-3 9 1-16,0 5-1 15,0 0 5-15,0 0-1 16,0 0 3-16,0 0 3 16,0 0 4-16,0 3 3 15,0 15-7-15,0 7-7 16,0 9 0-16,0 6 2 15,8 9-3-15,-8 13 0 16,0 8 1-16,0 16-1 16,0 6-1-16,0 8 3 15,0 2-2-15,0 5 1 16,0-1-1-16,0 9 2 0,0 1-3 16,0 4 4-16,0-1-3 15,0 2 1-15,0-10-1 16,0-4 1-16,0-19-2 15,-8-9 2-15,5-6-2 16,0 1 5-16,3-3 0 16,0-11 6-16,0-4-5 15,0-10 3-15,0-3-3 16,0-1 1-16,0-1-1 16,0 2-3-16,0 3 1 15,0-1-2-15,0-1 2 16,3-2-3-16,0-7-1 15,5-8-1-15,-8-9 0 0,0-9 0 16,0-9-1 0,0 0-2-16,3 0-7 0,-3 0-27 15,0 0-16-15,0-6-50 16,0-12-89-16,0-4-201 16</inkml:trace>
  <inkml:trace contextRef="#ctx0" brushRef="#br0" timeOffset="-4058">92 5248 40 0,'0'0'46'0,"0"0"-17"0,0 0-16 15,0 0-7 1,0 0-3-16,0 0 18 0,0 0 27 16,0 0 15-16,0 0-10 15,3 0-8-15,0 0-3 16,-3 0-19-16,0 0-3 16,0 0 3-16,0-3 4 15,0-6 17-15,8-6 9 16,-8-4-1-16,3-6 3 15,-3-1-4-15,3-9-16 16,12-8-15-16,-12 0-4 16,3 2 2-16,-3-10-9 15,-3 5-5-15,0-5-2 16,3 3 0-16,5-8-2 16,-5 4 1-16,1-4 0 0,-1 5 0 15,0-1-1 1,5-7 0-16,-8 3 0 0,3-1-2 15,-3 1 0-15,0 7 2 16,0 6 0-16,0 8 2 16,0 3-1-16,0-2-1 15,0 0-1-15,0 0 1 16,0-6 0-16,0 7 0 16,0 0 0-16,0-7 0 15,0 6 0-15,0-7 0 16,3 6 0-16,-3-3 0 15,7 8-1-15,-7-1 1 0,0-5 0 16,3-1 0 0,5-7 0-16,-8-1-3 0,3-1 3 15,-3 0-6-15,0-2 4 16,3-1 4-16,3-2-2 16,-6 3 0-16,0-1 0 15,8 1 0-15,-8 4 0 16,0 0-2-16,3 11 2 15,-3-1 0-15,0 6 0 16,3-6 0-16,-3 4 2 16,0-7-2-16,0-6 0 15,4 1-2-15,-4-1 2 16,0 3-3-16,0-2 1 0,3 1 1 16,5-2-2-16,-5-6-2 15,0 0 0-15,3-3-4 16,9 3 6-16,-12-3-1 15,11 2-1-15,-8-2-2 16,1 4 3-16,4-4 3 16,-8 5-1-16,-3 9 2 15,0 0-9-15,3 6 9 16,3 2 2-16,2 1-2 16,-5-5 0-16,-3 5 2 15,3 3-1-15,1-3-1 16,-1 6 0-16,-3-2 1 15,0-6-1-15,0 1-2 16,0 2 0-16,0 0 1 0,0 9 2 16,0 8 0-16,0-5 1 15,0 1-2-15,0 0 0 16,0-4-2-16,0 7 2 16,0 3 1-16,0-4 0 15,0 7-1-15,0-1 0 16,0-1 0-16,0-1 0 15,0-1 0-15,0 1-1 16,0 3-2-16,0 4 2 16,0-3 0-16,0 0-2 15,0 2 0-15,3-6 0 16,-3 4 2-16,8-2 1 16,-8 1 3-16,0 1-3 0,0 5 3 15,0 0 4-15,0 0-7 16,0-1-4-16,0-6 0 15,0 1 2-15,0-7 2 16,0 9-4-16,0-3-2 16,0 4-9-16,0 0 15 15,0-2 0-15,0 0 1 16,0 0 5-16,0-2-6 16,0 3 0-16,0 3 0 15,0-3 2-15,0 4 3 16,0 0-3-16,0 0-2 15,0-9-8-15,0-10 8 0,-8-8 1 16,-16-7-1-16,-3-10 2 16,1 4-1-16,-12 7-1 15,17 12-13-15,12 5-75 16,-2 13-22-16,11 3 76 16,0 0 34-16,0 0 26 15,0 0-5-15,0 0 2 16,0 0-9-16,0 0-10 15,0 0-3-15,0 0 4 16,0 0 6-16,0 0-7 16,0 0-2-16,0 0 2 15,0 0 1-15,0 0-2 16,0 0-3-16,0 0 0 0,0 0-2 16,0 3 2-16,0-3-2 15,11 4-1-15,-8-4 3 16,-3 3 2-16,3 1-1 15,0-2-1-15,8 1-1 16,-8-3-9-16,0 0-17 16,4 0-8-16,4 0-28 15,-8 0-27-15,3 0 90 16,5 0 9-16,-7 0 3 16,-1 0 3-16,0 0 9 15,0 0 2-15,5-3-19 16,-5 3-4-16,-3-2 5 15,0 2 13-15,0 0 4 16,0 0 27-16,0 0 23 0,0 0-26 16,0 0-14-16,0 10 5 15,0 20 6-15,0 3-32 16,0 7 11-16,0-1-6 16,0-3 2-16,0 12-5 15,-11-4 0-15,5 9 2 16,3 6 0-16,3 3 4 15,-12-3-6-15,9 6 0 16,0 0-1-16,-3-1-1 16,6 3 1-16,-3-2-6 15,3 6 2-15,0 6 4 16,0-2-5-16,0 2-2 16,0 3-4-16,0 2-2 0,-8 0 2 15,8 6 2 1,0-10-1-16,0 3-1 0,-3-3 0 15,3 0-3-15,0 3 1 16,0 3-2-16,0-1 0 16,-4-2-1-16,1-6 2 15,3-8 0-15,0-5-1 16,-3-4 0-16,-5 0-2 16,-1 1 4-16,-2-1-4 15,-2-6 2-15,-1 0 0 16,4-1 0-16,-7 2 0 15,11-4 0-15,-9 4 2 0,12-1-1 16,0 0-1-16,-8-4 0 16,8 1-1-16,-3-5-1 15,6-5 0-15,0-2 2 16,0-3 1-16,0-1-1 16,0 8 0-16,-8-1 2 15,1 9-1-15,4 9-1 16,0 5 0-16,3 1 0 15,0-1 2-15,0-8-2 16,0-9 2-16,0 0-1 16,0-9 1-16,0-7-1 15,0-3-1-15,0-8-1 16,0-3 0-16,0-4 1 0,0 0 1 16,0-3 0-16,0-4 6 15,0 2-2-15,0-3-4 16,0 4 0-16,0-1 1 15,0 2-1-15,0 0-1 16,0 0 0-16,0 0-1 16,0 4 1-16,0 0 0 15,0-5 0-15,0-2 0 16,0-3 0-16,0-3-4 16,0 0-8-16,6 0-7 15,1 0-4-15,1 0 0 16,-5-12 23-16,3-12 5 15,-3-10-1-15,5-15 0 16,-5-15-2-16,-3-17 1 0,0-4-1 16,0-10-2-16,7-3 4 15,-7-3-3-15,0-1-1 16,3-2 5-16,-3 3-3 16,0 6 2-16,0 10 0 15,0 1-1-15,0 6-1 16,0-3 0-16,0-5-1 15,0 1 0-15,0-8 0 16,0 2 0-16,0-5-1 16,0 7 0-16,0 7 0 15,0 5 1-15,0 4-1 16,0 3 0-16,0-2 0 0,8 5-1 16,-5 5-1-16,6-1 4 15,5 2-3 1,-7-4 2-16,7-2-1 0,-11 0 2 15,7-1-2-15,-2 3 0 16,-5-1 0-16,0-2-3 16,0 1 3-16,-3-4 0 15,3 7 2-15,-3-3-2 16,0 2-1-16,0 1 1 16,0-1 1-16,0 0-1 15,0 7 0-15,0 6 0 0,0 1-2 16,0 5 2-1,0 3 1-15,0-2 1 0,0 10-2 16,0 0 0-16,11 2 0 16,-4 3-5-16,7 9 5 15,-11-2 0-15,0 3 1 16,3 4-1-16,2-5 0 16,-8-1 0-16,0-5 0 15,0-4 0-15,0 3 0 16,0 1-1-16,0 8 3 15,0 4 0-15,0 6-2 16,0-5 0-16,0 3 2 16,0-4-2-16,0 1 0 15,0 0-1-15,0 9 1 0,0 5 0 16,0 0 0-16,0 0 0 16,0 0-1-16,0 0-2 15,0 0 1-15,0 0 1 16,0 0 1-16,0 0 6 15,0 0-3-15,0 0 4 16,0 0-7-16,0 0 1 16,0 0-1-16,0 19 1 15,0 14 2-15,0 15-1 16,0 26 4-16,0 8-3 16,0 20-2-16,0 14 3 15,-8 13-2-15,5 19-1 16,-3 5-1-16,3 15 1 15,0 14-2-15,-5 18 2 16,5 12-2-16,-1 8 2 0,1 14 0 16,3-7 0-16,0-7-1 15,-3-15-1-15,-5-22-2 16,-1-16 2-16,-5-14-3 16,-7-15 0-16,8-12 0 15,-7-16-1-15,-1-15-10 16,10-9-17-16,8-13-7 15,3-8-64-15,0-65-195 16,0 0-408-16</inkml:trace>
  <inkml:trace contextRef="#ctx0" brushRef="#br0" timeOffset="10751">48 5417 108 0,'6'6'189'0,"-6"-4"-94"16,0-2-31-16,8 4-37 16,-8 3-13-16,0-2-2 15,0 4 1-15,0 4 34 0,3 0 23 16,-3 1 9-1,0 2-23-15,0 8-14 0,3 8-11 16,-3 4-23-16,0 9-8 16,0 1 0-16,0-3-6 15,0-9-48-15,0-6-88 16,0-28-30-16,0 0-100 16</inkml:trace>
  <inkml:trace contextRef="#ctx0" brushRef="#br0" timeOffset="10965">30 6050 186 0,'0'0'195'0,"0"0"-91"16,0 0-20-16,0 0-15 15,0 0-41-15,0 0-27 16,0 174-1-16,0-152-49 16,0-17-68-16,0-3-149 15</inkml:trace>
  <inkml:trace contextRef="#ctx0" brushRef="#br0" timeOffset="11164">0 6563 226 0,'0'0'132'0,"0"0"-46"15,0 0-24-15,0 0 1 16,0 0 10-16,0 0-12 16,0 256-32-16,0-242-29 15,0-12-7-15,0-2-83 16,0 0-121-16</inkml:trace>
  <inkml:trace contextRef="#ctx0" brushRef="#br0" timeOffset="5537">3782 713 127 0,'0'0'102'16,"0"0"-35"-16,0 0-43 15,0 0-21-15,0 0-1 16,0 0 0-16,0 0 6 16,0 0-8-16,0 0-12 15,0-3-67-15,0-1-55 0,0 1 24 16</inkml:trace>
  <inkml:trace contextRef="#ctx0" brushRef="#br0" timeOffset="7762">3782 713 29 0,'0'-13'87'0,"0"13"-18"16,0 0-28-16,0 0-8 15,0 0-9-15,0 0 16 16,0-30 5-16,0 30-7 16,0 0 0-16,0 0 19 15,0 0 12-15,0 0 17 16,0 25-21-16,0 1-37 15,0 14-18-15,0 6 7 16,0 9-4-16,0 9-5 16,0-2 3-16,0 0-4 15,0-3-3-15,0-8 1 16,0 1 1-16,0 0 4 0,0 6-3 16,0 1-2-16,0 2 9 15,0-6 5-15,0-3-1 16,0-7-3-16,0 3-9 15,0-7-3-15,0-4 4 16,0 0-3-16,0-4 1 16,0-1 3-16,0 2 0 15,0-4 7-15,0 3-11 16,0-3 8-16,0 2-3 16,0-5-3-16,0 2 2 15,0-5-1-15,0-3-3 16,0 1 2-16,0 0 9 0,0-3-5 15,0-5-4 1,0-2-2-16,0-3-1 0,0-3 0 16,0 4 1-16,0-2 3 15,0 8-2-15,0 3 1 16,0 2-6-16,0-3 0 16,0 4 1-16,0-8 0 15,0 0 0-15,0-5-1 16,0-7 1-16,0 3 2 15,0-5 0-15,0 0-1 16,0 1 6-16,0-1-2 16,0 0 0-16,0 4-5 15,0-4 2-15,0 0-3 0,0 0-1 16,0 0-9 0,0 0-2-16,0 0-9 0,0-12 16 15,0-21 5-15,0-15 3 16,0-9 1-16,0-8 4 15,0-5-6-15,0-7 7 16,0-2-8-16,0 1 2 16,0 5 0-16,0 12-1 15,0 3-1-15,0 2 4 16,0 5-4-16,0-2 0 16,0 9-1-16,0-3 0 15,0 6 0-15,0 1 0 16,0 4 0-16,0-4 0 15,0-3 1-15,0-5 0 0,0-4 1 16,0-4-2-16,0 1-1 16,0-6 1-16,0 7 1 15,0 0-1-15,0 6-1 16,0 3 1-16,0 4 0 16,0-2 1-16,0 3 0 15,0 4 0-15,0 4 0 16,0 8-1-16,0 8 0 15,0 7 1-15,0 6 1 16,0 3-1-16,0 0-1 16,0 0 0-16,0 0 3 15,0 0 2-15,0 0 5 16,0 0 9-16,0 0-5 0,0 0-7 16,0 0-7-16,0 0 1 15,0 0 2-15,0 0-1 16,0 0 2-16,0 0 12 15,0 0-9-15,0 15-1 16,0 10 3-16,0 12-6 16,0 8 0-16,0 11-1 15,0 17-2-15,0 8 1 16,0 8 4-16,0 0-1 16,0-7 0-16,0-2-3 15,0 2 4-15,0 11-3 16,0 3-2-16,0 15 2 0,0-7-1 15,0-5 1 1,0-10-2-16,0-10 5 0,0-14-5 16,0-6 1-16,0-11 1 15,0-8 0-15,0-2 0 16,-8-9 1-16,8-7 0 16,0-7-3-16,0-6 1 15,0-6 4-15,0 0-3 16,0 5 0-16,0 2-2 15,0 2 0-15,0 1 1 16,0 0-1-16,0-7 0 16,0 3 1-16,0-2 0 15,0-7-2-15,0 2-1 0,0-2 1 16,0 0 2-16,0 0-1 16,0 0 0-16,0 0-1 15,0 0-9-15,0 0 8 16,0 0-4-16,0-6 1 15,0-20 0-15,0-9 5 16,0-15 3-16,0-8 1 16,0 0-4-16,0-4 4 15,0 11-3-15,0 7-1 16,0 6 0-16,0-2 1 16,0-3-1-16,0-11-1 15,0-4 1-15,0-2 1 0,0-2 1 16,0 5-2-16,0-5 1 15,0 3-1-15,0-2 0 16,0-4 0-16,8 1 1 16,-8-1 0-16,6 2 1 15,1 4-2-15,4 7-2 16,-8 3 2-16,0 9 0 16,0-3 2-16,-3 1-1 15,0-5-1-15,0-5 0 16,0 3 0-16,0 1 1 15,3 8 0-15,-3 13-1 16,8 2 1-16,-8 15-1 16,0 1 0-16,0 1 0 0,4 1 0 15,-4 1 0 1,0 1 0-16,0 0 1 0,0 3-1 16,3 2-1-16,-3-4-1 15,0 1 2-15,3 3 4 16,-3-2-4-16,3-1 1 15,5-4 1-15,-8 3-1 16,3-1-2-16,-3-4 2 16,3 2-1-16,0-1 0 15,1 4 1-15,3 1-1 16,-7-1 0-16,0 4 1 16,0 0 1-16,0 0-2 15,0 0 1-15,0 0-1 16,0 0 0-16,0 0 2 0,0 0-1 15,0 0 18 1,0 16 13-16,0 31-19 0,0 27-1 16,0 23-6-16,0 17 1 15,0-1-6-15,-11-1 4 16,5 3 1-16,3-4-6 16,-11-1 5-16,-1-7-3 15,6-4-2-15,3-5 2 16,-9-8-2-16,9 1 1 15,-2-12-1-15,2-5 1 16,6 5 0-16,-3-12 3 16,0-1 2-16,3 0-3 15,0-6 2-15,0 0-5 0,0-8 2 16,0-2-1-16,0-11 3 16,0 0-1-16,0-5 4 15,0 2-3-15,0-5 1 16,0-2-2-16,0-1-1 15,0-6-1-15,0-2-1 16,0-8 0-16,0-1 0 16,0-3 0-16,0-4-1 15,0 0-3-15,0 0-16 16,0 0-29-16,0 0-29 16,0 0-67-16,0 0-172 15</inkml:trace>
  <inkml:trace contextRef="#ctx0" brushRef="#br0" timeOffset="14584">3847 2344 202 0,'0'0'120'0,"0"0"-42"15,0 0-22-15,0 0-13 16,0 0 6-16,0 0 0 16,0 0 38-16,3 145 9 15,-3-107-35-15,0 8-30 16,0-3-13-16,0 3-17 15,0-1-1-15,0-5-27 16,0-3-74-16,0-30-107 16,-3-7-27-16</inkml:trace>
  <inkml:trace contextRef="#ctx0" brushRef="#br0" timeOffset="14771">3826 2931 47 0,'0'0'395'0,"0"0"-299"16,0 0-2-16,0 0-35 16,0 0-44-16,0 0-3 15,0 220-12-15,0-176 1 16,0 1-1-16,0-1-21 16,0 3-74-16,0-36-27 15,0-3-109-15</inkml:trace>
  <inkml:trace contextRef="#ctx0" brushRef="#br0" timeOffset="14950">3836 3703 97 0,'0'0'67'0,"0"0"-25"16,0 0-9-16,0 0-15 15,0 0-18-15,0 0-12 16,11 161-43-16,-11-161-108 16</inkml:trace>
  <inkml:trace contextRef="#ctx0" brushRef="#br0" timeOffset="15174">3836 3703 91 0,'38'-129'130'15,"-38"129"-28"-15,0 0-37 16,0 0-1-16,0 0-15 16,0 0-6-16,0-460-17 15,-3 382-18-15,-8 4-8 16,4 10-1-16,4 46-65 0,3 4-253 15</inkml:trace>
  <inkml:trace contextRef="#ctx0" brushRef="#br0" timeOffset="3151">2559 835 12 0,'0'12'48'0,"0"-5"-31"0,0 0-13 16,0-3-2 0,0 0 12-16,0 2 43 0,0-1 20 15,0 2-3-15,0-2-2 16,0 8-8-16,0 0 1 16,0 5-26-16,0 0-14 15,0 8 6-15,0 0-4 16,0 2-3-16,0 3-1 15,0 2-11-15,-3 2 6 16,-8 0-1-16,7 0-6 16,-2 5 3-16,6 3-3 15,-11 6-1-15,8-1-4 0,-3 4-4 16,6 1-1-16,0-4 0 16,-4-4 1-16,4 1 3 15,0 1 6-15,0-5 8 16,0 5-6-16,0-2 4 15,0 5-4-15,0-1-1 16,0 3 9-16,0-4-14 16,0 1-1-16,0 1 0 15,0-4-4-15,0-3 2 16,0-5 1-16,-7-3-2 16,7 2 2-16,0 1-5 15,0-5 3-15,0 1 0 16,0 2-2-16,0 1 0 15,0 6 2-15,0 0 2 16,0-2 8-16,0 4 10 0,0-5-4 16,0-1-6-16,0-2-5 15,0-7-5-15,0-3-1 16,0 5 1-16,0-5-3 16,0 3 1-16,0 7 5 15,0 0 17-15,7 1-1 16,-3-3-10-16,-1-5 7 15,0 2-9-15,-3-5-3 16,0-1-2-16,0-4 5 16,3-8-2-16,-3 5-6 15,0-4 2-15,0-3-2 16,0 6-1-16,0-6 1 0,0 1-2 16,0-5 1-16,0-3 0 15,0-5 1-15,0 0-4 16,0 0-2-16,3 0-4 15,5 0-4-15,-8 0-3 16,0 0 4-16,0-26 2 16,0-12 9-16,0-14 8 15,0-20 0-15,0-3 0 16,0-12-4-16,0-4-1 16,0-2-1-16,0-3 4 15,0 8-5-15,0 2-1 16,0-6 1-16,0 3 0 15,0 4 0-15,0 3 0 0,0 1-1 16,0 3 1 0,0-6-2-16,0-5 2 0,0 7-1 15,0 1 2-15,0 14 1 16,0 9-2-16,0 6-1 16,0 0 0-16,0 5 0 15,0 5 1-15,0 2-1 16,0 3 0-16,0-3 1 15,0 2-2-15,0 6 2 16,0-1-1-16,0-5 0 16,0 5-2-16,0-8 1 15,0 0 2-15,0 3 0 0,0 1 1 16,0 10-2-16,0 10-1 16,0-2 1-16,0 6 0 15,0-2 2-15,3-4-2 16,-3 4 0-16,0 0-1 15,0 1 1-15,0 6 0 16,3-2 2-16,-3 4-2 16,0-2 2-16,4-1 7 15,-4 2-8-15,3 4 1 16,-3 3 1-16,0 0 1 16,0 0 0-16,0 0 7 15,0 0 0-15,0 0 1 16,0 0 4-16,0 0-3 15,0 0-3-15,0 19 9 16,0 23-1-16,0 19-7 0,0 19 2 16,0 9-7-16,0 3-2 15,0 7-1-15,0 5 1 16,0 9 5-16,0 6 0 16,0 7 4-16,0-6 0 15,-7-6-4-15,1-11-5 16,-8-6 1-16,8-8-2 15,-5-8-3-15,7-7 4 16,1-3-4-16,0-7 4 16,3-3 0-16,0-6 2 15,0-10 1-15,0-1-2 16,0-7-2-16,0-1-2 0,0 1 3 16,0-2-2-16,0 0 3 15,0 0-2-15,0-2 0 16,0-7 2-16,0 0-4 15,0-4 3-15,0 0-1 16,0 2 2-16,0 1-3 16,0-4 1-16,0-2-2 15,0-5 3-15,0-4-1 16,0-10-1-16,0 0-1 16,0 0 0-16,0 0-2 15,0 0-3-15,0 0-3 16,0 0-2-16,0-24 6 15,0-20 3-15,0-17 3 0,0-11 3 16,0-6-5 0,3-15 1-16,-3-5-1 0,0-11 0 15,0-12 0-15,0-5-1 16,0-1 1-16,0-9-1 16,0-2 1-16,0 10-1 15,0 6 2-15,0 14-2 16,0 19 0-16,0 12 0 15,0 7 0-15,0 8 0 16,3 5 0-16,-3 1 0 16,4 7 0-16,3 6 0 15,-3 6 0-15,-4 16-2 0,0 6 2 16,0 11-6-16,0 4-59 16,0 0-87-16,0 0-57 15,0 10-515-15</inkml:trace>
  <inkml:trace contextRef="#ctx0" brushRef="#br0" timeOffset="12678">2586 3350 392 0,'0'0'133'0,"0"0"-25"16,0 0-25-16,0 0-43 15,0 0-18-15,0 0-11 16,0 0-6-16,38 160-4 16,-38-135 0-16,0 0 1 15,0-1-2-15,0 1-3 16,0-1-36-16,0-21-126 15,0-1-75-15</inkml:trace>
  <inkml:trace contextRef="#ctx0" brushRef="#br0" timeOffset="12938">2545 3853 368 0,'0'0'119'0,"0"0"-62"15,0 0-16-15,0 0-23 16,0 0-8-16,0 0-7 16,0 184-3-16,0-162 0 15,-7 1-1-15,-4-9-12 16,5-2-10-16,3-5-49 0,0-2-67 15,3-5-21-15,0 0-41 16</inkml:trace>
  <inkml:trace contextRef="#ctx0" brushRef="#br0" timeOffset="13128">2480 4365 262 0,'0'0'102'0,"0"0"-44"16,0 0-40-16,0 0-14 15,0 0-2-15,0 0-2 0,0 110-18 16,0-107-62-16,0-3-98 16</inkml:trace>
  <inkml:trace contextRef="#ctx0" brushRef="#br0" timeOffset="13262">2480 4365 235 0,'79'178'139'0,"-79"-178"-86"16,0 0-53-16,0 0-14 16,0 0-76-16,0 0-204 15</inkml:trace>
  <inkml:trace contextRef="#ctx0" brushRef="#br0" timeOffset="13669">2606 3409 103 0,'0'0'79'0,"0"0"-59"16,0 0-20-16,0 0-56 15</inkml:trace>
  <inkml:trace contextRef="#ctx0" brushRef="#br0" timeOffset="20341">21 6959 41 0,'6'0'37'0,"-3"0"31"0,8-3 1 16,-8-5 1-16,1 3-3 16,10 0-14-16,-11-3-7 15,0 2-8-15,3 4-4 16,-2-1-9-16,4-3-11 16,-5 1-8-16,3-3-5 15,-3-3-1-15,5 4 0 16,-5-2 2-16,7 3-2 15,1-1 2-15,-5 1 0 16,8 1 2-16,-4-6 16 0,4-1 2 16,-4 5-15-16,4-7-6 15,-5 2-1 1,5-2 1-16,4 0-1 0,2 2 0 16,1 0 0-16,-8 1 1 15,4 0 0-15,0 0-1 16,-4-2 0-16,1 1 0 15,4 3-1-15,-12-1-1 16,8 4-34-16,-8-3-53 16,-2 9-41-16,-4-3-121 15</inkml:trace>
  <inkml:trace contextRef="#ctx0" brushRef="#br0" timeOffset="20499">484 6601 65 0,'0'0'184'16,"0"0"-107"-16,0 0-15 0,0 0-12 15,0 0-6-15,0 0-9 16,95-56 2-16,-78 45-5 16,0 3-23-16,1-1-8 15,-9-1-1-15,5 2-28 16,-14 5-137-16,4 0-238 16</inkml:trace>
  <inkml:trace contextRef="#ctx0" brushRef="#br0" timeOffset="20678">882 6412 238 0,'0'0'83'0,"0"0"-1"16,0 0-26-16,0 0-30 16,0 0-13-16,0 0-10 0,147-91-3 15,-126 75-2-15,-1 1-29 16,4 3-43-16,-24 6-59 15,6 2-128-15</inkml:trace>
  <inkml:trace contextRef="#ctx0" brushRef="#br0" timeOffset="20907">1301 6117 53 0,'0'0'126'16,"0"0"-35"-1,0 0-9-15,0 0-8 0,0 0-10 16,0 0-10-16,144-178-19 16,-117 152-17-16,-4 1-14 15,-2 1-4-15,-1 6 1 16,1 0-2-16,-1 3-18 16,-2-4-46-16,6 3-35 15,-7 0-39-15,-14 15-18 16</inkml:trace>
  <inkml:trace contextRef="#ctx0" brushRef="#br0" timeOffset="34771">198 6878 126 0,'0'0'120'16,"0"0"-43"-16,0 0-32 16,0 0-15-16,0 0-10 15,0 0 12-15,0 0 3 16,139-115-1-16,-125 101 2 16,7 3-6-16,-1-2-10 15,-7-1-5-15,7-2-4 16,1-5-4-16,10 2-5 15,-4-2 1-15,11-7 5 16,-5 1 6-16,9-5-2 16,-1 2 0-16,0-1 3 15,-11 1-3-15,8-2-1 16,3 5-5-16,-8 0-1 0,5-3 4 16,3 6 0-1,0-8-1-15,0 1 5 0,-4 2-1 16,4-8-6-16,0-4-4 15,3-2 0-15,3-6 2 16,-2 0-4-16,-1-3 1 16,0 3-1-16,-6 3 2 15,0 9-2-15,-11 4 0 16,0 7 0-16,7-1 1 16,-7 0-1-16,8-1 0 15,-5 2 0-15,5-6 0 16,-8 8 0-16,-4 2 0 15,-2 4 1-15,0-4-1 16,5-3 0-16,12-5 0 0,-8-7 0 16,11-1 0-16,1-7 0 15,2 2-1-15,-3 7 0 16,3 2 1-16,0 4 0 16,-10 1 1-16,7-1-1 15,-3 3 0-15,3-1-1 16,0 1 1-16,3 1 0 15,-11-3 0-15,5 0 0 16,-8-4 0-16,8-5-1 16,3 0 1-16,-3-2 0 15,6-1 0-15,-14 1-1 0,5 7 2 16,-5 0-1 0,5 5 0-16,-11 4 0 0,9-5 0 15,-1 6 0-15,1-6 1 16,1 3-1-16,0-4 0 15,0 4 0-15,-7 1-1 16,8 5 1-16,-11 2 0 16,-1 4-1-16,8-4 0 15,0-4 1-15,2-2-2 16,2-6 2-16,-5-5-3 16,5 0-3-16,-11 0-4 15,-1 8-9-15,-2 5-25 16,-1 10 17-16,1-1 3 15,-1 7 4-15,4-3 10 16,-3 0-2-16,6-3 2 0,-1-1 4 16,6-2 5-16,-5-6-3 15,3-6 1-15,2-5 0 16,-2 2-20-16,-7 6-15 16,-2 2-13-16,-1 4-10 15,-2 8 39-15,-9 2 10 16,5 1-2-16,-4-2 12 15,4 0 1-15,4 0-2 16,-12 2-16-16,0 4 1 16,2 3 18-16,-8 0 2 0,0 0 3 15,0 0 1-15,0 0-5 16,0 0-1-16,0 0-17 16,0 0 11-16,0 0 5 15,0 0-3-15,0 0 4 16,0 0 28-16,-20 13-4 15,-4 2-3-15,0 6-6 16,-17 6 25-16,3 5-25 16,-6 3 3-16,-7 13-6 15,-10 4-2-15,-1 5-10 16,-6 12 4-16,0 1-2 16,-17 3 0-16,-1 10 0 15,1 3-2-15,0 3 2 16,7-3-1-16,-1-7-1 15,5-2 0-15,-8 0 0 0,3 2 0 16,1 2-7-16,-10 0-10 16,-1 2-14-16,4-6 19 15,-3 2-37-15,5-4-1 16,4-12-24-16,2 1-34 16,1-8 17-16,5-2 29 15,3-1 46-15</inkml:trace>
  <inkml:trace contextRef="#ctx0" brushRef="#br0" timeOffset="35221">1472 5934 10 0,'0'0'46'0,"0"0"4"16,0 0 0-16,0 0 0 16,0 0 6-16,0 0-14 15,0 0 6-15,-351 331-14 0,321-302-9 16,-5-7 33-16,8 2-17 16,3-3-13-16,-7 1-5 15,4-4-5-15,-3 0 1 16,6 0-15-16,-7 4-1 15,0 2 5-15,-3 0-1 16,1 8-2-16,-5-2-1 16,8-5 13-16,-2-7-7 15,11-3 15-15,9-6-23 16,-2-3-1-16,7 4-1 16,-7-4 0-16,8-4 1 15,3 2-1-15,-12-1 0 16,9 4-1-16,-5-5-1 15,1 7-2-15,-4-3 4 16,8 1 2-16,-5-1 0 0,4-6-2 16,4 4 0-16,0-4-2 15,3 0-4-15,0 0-10 16,-8 0-13-16,8 0-4 16,0 0-12-16,0 0-76 15,0 0 45-15,0 0 74 16,0-7 2-16,0 1 10 15,8 1-6-15,-2 0-4 16,1-6-12-16,10-5-46 16,7-6-16-16,-10 6-16 0,7 2-16 15</inkml:trace>
  <inkml:trace contextRef="#ctx0" brushRef="#br0" timeOffset="39833">528 1135 57 0,'0'0'106'15,"0"0"-43"-15,0 0-25 16,0 0-25-16,0 0-10 16,0 0 0-16,0 0 22 15,150-61 32-15,-129 56 7 16,2-2-17-16,-2 0 4 16,6 5 12-16,8-1-12 15,-5-4 3-15,11-2-17 16,0 0-13-16,6-3 0 15,4 0-5-15,1-4-2 16,-5 4-1-16,4-7-7 16,4 1-1-16,-1 0 7 15,4-4 0-15,7 4 0 0,-8-4-8 16,5 1 2 0,-4 0 2-16,-10-2-2 0,-4 12-3 15,-6-4 0-15,-2 9 3 16,2-4-3-16,0-2 0 15,6 0-4-15,1 0 1 16,-1-4 3-16,0-2-4 16,-3-1-1-16,0 2-1 15,4-2 2-15,-12 3-2 16,5 0 3-16,0-2 1 16,-8 4-2-16,4-2 0 15,-10-6 0-15,6 1-2 16,8-3 0-16,6-5 0 0,1 6 0 15,-4-2 0-15,3 2 2 16,-17 9-1-16,0-2 1 16,4 8 4-16,-7-2-1 15,3-5-3-15,11-3-2 16,-8-4 0-16,8 4 0 16,3-1 0-16,-8 0 0 15,2 8 1-15,-2-2-1 16,-1 4 0-16,-12 4 2 15,4 1-2-15,-4 1 4 16,1-3-4-16,3-2 0 16,2-3 0-16,1 3 0 0,5-5 0 15,-12 4 0-15,-4-1 0 16,-2 5 1-16,4-1 0 16,-9 1-1-16,2 2 3 15,-4 3-2-15,-1-2 0 16,2 2 0-16,-5-3-1 15,3 0 1-15,6 0-1 16,-3-4 0-16,5 1-1 16,-7 4 1-16,7-4 1 15,-11 1 0-15,0 4-1 16,0 1 1-16,-3 0 2 16,0 0 1-16,3 0 4 15,8 0-1-15,-4-7-4 16,7 4-2-16,-4 0 0 0,4 0 2 15,-11 3 9 1,3-2 1-16,-3 2-5 0,8 0 4 16,-7-4-5-16,2 0-6 15,5 1-1-15,2 3 0 16,-2-3 0-16,-2 3 0 16,2-2 1-16,-4-1 0 15,7 0-2-15,-11 0 2 16,0-2-2-16,0 5 2 15,-3 0-1-15,0 0 1 16,0 0 3-16,0 0 11 16,0 0 1-16,-30 0-9 15,-28 26 0-15,-10 4-4 0,-3 8 2 16,-18-2 0 0,-7 1-4-16,-2 3 0 0,-8-1-1 15,-6 8 4-15,-1-1-4 16,-13 0 0-16,0-3 2 15,-7 3 0-15,-6-3-2 16,9 5 0-16,-3 5-1 16,7-1 0-16,3-4 1 15,4 3-5-15,4-7 5 16,6 1-1-16,3-7-3 16,3 2 1-16,11 3-17 15,1-5 12-15,2 4 1 0,4-6-1 16,6-1-6-1,11-10-5-15,6-4-13 0,9-7 1 16,5 5 12-16,-4-1-20 16,8 1 17-16,0 0 7 15,-1 0-2-15,4 0-13 16,8 0-10-16,1 1 12 16,9-8 11-16,10 3-22 15,-4-6 3-15,6-1 2 16,4-2 15-16,7-2 18 15,0-4-3-15,0 0-10 16,0 0-28-16,0 0-16 16,0 0 39-16,27 0 19 0,8-18 4 15,6-1 5-15,3-5 20 16,7 5 23-16,7-2-1 16,-4-1-8-16,5 3-4 15,2-5 3-15,7 3-4 16,3-4 6-16,11-2-7 15,1-5-8-15,-9 6-6 16,8-2-2-16,-11 0-7 16,11 2-2-16,-7-3-6 15,7-1 6-15,3 1-4 16,1 2-1-16,2 0 11 16,1-1-2-16,-4 0 0 15,7 1-7-15,-7 4 0 16,-8-3 1-16,-1 5 7 0,-5-1 9 15,-3 3-9 1,11-5-7-16,-11-6-9 0,7-5 3 16,4 0-3-16,-8-5 1 15,-3 5-2-15,-4 5 3 16,-5 3 0-16,3-1 0 16,-12 4 1-16,1-5-1 15,4 8-1-15,-4 0 2 16,4 5 2-16,-11 4 0 15,-8 0 2-15,6 0-1 16,2 0-3-16,-3 0-3 16,-3-4 2-16,3 2-3 15,0-4 1-15,-11 1-1 16,8 5 0-16,-14 0 2 16,-1 1-2-16,-2 6 1 0,-1-1 0 15,4-1-1-15,3 1 0 16,-3 0 0-16,7-1 0 15,-7-1 0-15,0 2 1 16,-4 3-1-16,-7-2 1 16,1 0-1-16,4 3 0 15,-12-2 1-15,0 2 0 16,5 2-1-16,-4-5 0 16,4 5 0-16,-8-1 0 15,-3 1 0-15,3 0 1 0,-3 0 1 16,3 0 6-16,0 0-1 15,0-3-2-15,5 3-2 16,-4-4-1-16,2-2-2 16,5 3 0-16,-8 1 0 15,0-2 0-15,0 4 0 16,-3 0 1-16,0 0-1 16,0 0 0-16,0 0-4 15,-17 0-1-15,-19 0 5 16,-23 9 4-16,-6 10 1 15,-9 8-4-15,-25 10 2 16,-17 9-1-16,-28 9 2 16,-6 11-4-16,-9-3 1 0,2 1-1 15,4 1 0 1,-4-9-6-16,-7 7 2 0,-2-2-2 16,-5 0-1-16,4 4-12 15,1-1-7-15,-5-4-12 16,7 12 2-16,11 1-21 15,13-1-7-15,25-9-42 16,16-7-31-16,92-50-82 16,7-4-370-16</inkml:trace>
  <inkml:trace contextRef="#ctx0" brushRef="#br0" timeOffset="88065.54">3036 3158 20 0,'0'0'16'16,"0"0"10"-16,0 0-15 15,0 0-10-15,0 0 2 0,0 0 9 16,0 0 8 0,-65-12-8-16,57 9 12 0,5 3 25 15,0 0 10-15,0 0 5 16,0 0-7-16,3 0-16 16,0 0-14-16,0 0 1 15,0 0-5-15,0 0-12 16,0 0-8-16,0 0-3 15,0 0-4-15,0 0-9 16,0 0-2-16,0 0 11 16,20 0 2-16,-10 0 2 15,-4 0 0-15,5-3 0 0,-4-4 9 16,4 7 5 0,-8-3 2-16,3 0-2 0,-3 1-4 15,8-4-4-15,-8 1 0 16,1 0 4-16,-1 2-3 15,0-3-4-15,5 1-2 16,-8 5 2-16,0 0-3 16,0 0-3-16,6-4 0 15,-3 0 3-15,12 1-2 16,-12 0-9-16,6 1-3 16,2-1-17-16,-4 3 1 15,4 0 1-15,-11 0-11 16,3 0-5-16,-3 0-44 15,0 0-29-15,0 0 23 16</inkml:trace>
  <inkml:trace contextRef="#ctx0" brushRef="#br0" timeOffset="88439.54">3131 3076 9 0,'0'0'14'15,"0"0"12"-15,0 0-12 16,0 0-12-16,0 0 6 16,0 0 30-16,0 0 14 15,0 0-18-15,0 0 16 16,0 0 16-16,0 0-2 16,0 0-9-16,0 0-9 15,0 0-12-15,0 0-2 0,0 0 9 16,0 3 6-16,0 5 2 15,0 11-9-15,0 5-4 16,0 4-15-16,0 5-4 16,0 5-6-16,0-5-5 15,0 4-2-15,0-4-3 16,0-7-1-16,0-4-2 16,0-11-2-16,0-5-2 15,0-4-9-15,0-2-29 16,0 0-62-16,0 0-27 15,0 0-45-15,0 0-138 16</inkml:trace>
  <inkml:trace contextRef="#ctx0" brushRef="#br0" timeOffset="88861.54">3128 3713 175 0,'0'0'129'16,"0"0"-60"-16,0 0-26 15,0 0-32-15,0 0-5 16,0 0-6-16,-41 129-2 0,41-111-15 16,0 0-29-16,0-15-63 15,0-3-85-15</inkml:trace>
  <inkml:trace contextRef="#ctx0" brushRef="#br0" timeOffset="89114.54">3090 4026 399 0,'0'0'76'16,"0"0"14"-16,0 0 2 15,0 0-17-15,0 0-9 0,0 0-10 16,0 137-16-16,0-129-19 15,0-3-21-15,0-2 0 16,0 3-25-16,3 3-22 16,0 3-47-16,8 1-70 15,-11-7-12-15,3-4-199 16</inkml:trace>
  <inkml:trace contextRef="#ctx0" brushRef="#br0" timeOffset="89985.54">3107 3775 258 0,'0'0'110'16,"0"0"-54"-16,0 0-8 16,0 0-29-16,0 0-19 0,0 0-9 15,0 0-54 1</inkml:trace>
  <inkml:trace contextRef="#ctx0" brushRef="#br0" timeOffset="92858.54">3175 1287 21 0,'0'0'19'15,"0"0"37"-15,0 0 6 16,0 0-18-16,0 0-17 16,0 0-7-16,0 0-5 15,0-286 0-15,0 249-1 16,0 5 11-16,0-1 8 15,0-4-16-15,0 1-1 16,0-1-7-16,0 2-3 16,0 2-4-16,0 7 3 15,0-6 0-15,0 1 0 0,0-6 7 16,0 4-3 0,0-4 6-16,0 8-5 0,0 3-7 15,0 8-1 1,0 2-1-16,0 8-1 0,0 1 0 15,0-5 0-15,0 6 0 16,0-4 0-16,0 1 0 16,0 9-1-16,0-3 1 15,0 3 0-15,0 0 4 16,0 0 6-16,0 0 12 16,0 0 6-16,0 0-3 15,0 7-3-15,0 5-7 16,0 0-1-16,0 1-8 15,0 2-3-15,0 6 1 0,0 6 0 16,0-1-3-16,0 7-1 16,0 1 2-16,-3 2 2 15,3 2-3-15,0 2 6 16,-3-2-5-16,-5 5 12 16,8 3 0-16,0 1-8 15,0-6-6-15,-3-1 1 16,3-5 9-16,0 0-8 15,0 3 3-15,0-1 1 16,0 1-4-16,0-8 1 16,-3-3 7-16,3 0-5 15,0-1-2-15,0-5 0 16,0-2-2-16,0-4 1 16,0 4-1-16,0-1 0 15,0-4-1-15,0 5 2 0,0-6-2 16,0-5-1-16,0-2 1 15,0-2 1-15,0-4-1 16,0 0-2-16,0 0 2 16,0 0 6-16,0 0 3 15,0 0 2-15,0-5-6 16,0-13-3-16,0-5-2 16,0-5 0-16,0-3 1 15,0-6-1-15,0-4 1 16,0-3-1-16,0-8 0 15,-3 1 1-15,-1-5-1 16,-7 1 0-16,5-1 0 16,6 1 0-16,0-3 1 0,0-4-1 15,0 0 3-15,0 3-3 16,-3 3 1-16,3 4 0 16,0 6 2-16,0 6 2 15,0 5-2-15,0 11-2 16,0 10-1-16,0 1 4 15,0 6-4-15,0 7 4 16,0 0-1-16,0 0 1 16,0 0-3-16,0-1 0 15,0-6-2-15,0-2 2 16,0-4-2-16,0 5 2 16,0-3 1-16,0 11-2 0,0-1 3 15,0 1 5-15,0 0 5 16,0 0 7-16,0 0-2 15,0 0 0-15,0 8 3 16,0 20-13-16,0 6 0 16,0 4 5-16,0 10-8 15,0 0 3-15,0 7-6 16,0 1 0-16,0 3 1 16,0-2-2-16,0-3 1 15,0 6-1-15,0-2 0 16,0-6 1-16,0-3 2 15,0-2 4-15,0-2 2 0,0-1 3 16,0-6-3 0,0-1-2-16,0-5-4 0,0-5-1 15,0-6-2-15,0 1 0 16,0-7 1-16,0-6 4 16,0-2 3-16,0-7-2 15,0 0 0-15,0 0-4 16,0 0 3-16,0 0-4 15,0-4 1-15,0-26-3 16,0-15 3-16,0-3-3 16,0-7 0-16,0-6 0 15,0-7 0-15,0-6 0 16,0-15 1-16,0-5-1 0,0-7 0 16,0 3 0-1,0 9 0-15,0 12 0 0,0 12-1 16,0 15 2-16,0 6-2 15,0 11 1-15,0 5 0 16,3 1-18-16,3-2-57 16,-6-4-57-16,0 23-102 15,0 2-15-15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35:42.4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2171 84 0,'0'0'64'0,"0"2"-17"15,0-2-13 1,0 0-10-16,0 5 25 0,3-5 7 16,-3 0-3-16,0 0 0 15,0 0-10-15,0 0 1 16,3 0-5-16,4 0-14 15,-4 0-14-15,0 0 8 16,0 0 8-16,3-18-6 16,4 1-1-16,-4-3 1 15,8-1 0-15,-9 2-5 16,9-4 4-16,-5 3-2 16,7-7 5-16,-3 6-7 15,-4-6-2-15,7-1 2 0,-7 8-11 16,4 0-1-1,-7-2 1-15,7-1 0 0,-4-2-2 16,7-5 4-16,-6 2 1 16,2-1 3-16,1 1 2 15,4 2-1-15,-9-2-1 16,12 8 0-16,-15-3-1 16,12 5-1-16,-12 3 0 15,9 0-1-15,-1 0 2 16,-4-8-2-16,7-2-2 15,-7 0 0-15,7-7-1 16,3-3 0-16,-3 2-2 16,0-2 1-16,-4 5-1 15,7-3 1-15,-3 8 1 16,1-4-1-16,-6-4 1 16,9-2-1-16,-4-12 2 0,6-4-6 15,-3-2 4-15,3 1-4 16,-3 4 2-16,0 4 0 15,-3 8-2-15,1-1 3 16,-9 6 0-16,11-1 0 16,1 2-1-16,-4 0 1 15,9-2 1-15,-3 1 0 16,0-3 8-16,0 6-2 16,-3-2-3-16,-3 5-5 15,-2 5 4-15,-6 2-5 16,6 5 2-16,-9 4 0 15,1 4 0-15,2-1 2 16,-5 2-2-16,-3 3 1 0,3-3 0 16,0 2 3-16,-3-2 2 15,0 4 4-15,0 0 0 16,0 0-3-16,0 0-3 16,0 0 7-16,0 0 5 15,0 0-6-15,0 0-1 16,0 0-7-16,0 0-2 15,0 0 5-15,0 11-4 16,0 4 0-16,0 5-2 16,0 3-2-16,-17 6 2 0,-2 8 1 15,5 9-1 1,-16 2 4-16,8 6-4 0,-6-3 0 16,-4 4-1-16,1 0 1 15,1 10-1-15,-8 5-1 16,13 5 2-16,-3 5-2 15,-7-2 1-15,0 5-1 16,7 0 2-16,-11-4-1 16,1-4 2-16,10 1-1 15,-7-4-2-15,-3 6 1 16,10-1-1-16,-5-2 2 16,6-7-1-16,-3-8 3 15,5-9-3-15,0-2 3 16,0-11-2-16,-1-5 2 15,14-8-3-15,-4-1 0 0,0-10 0 16,7 5 1-16,-5-7-1 16,12-1-1-16,-4-5 4 15,-2-2-2-15,8-4-1 16,0 0 0-16,0 0-1 16,0 0-3-16,0 0 0 15,0 0-2-15,8-28 5 16,3-9 2-16,11-8 2 15,8-3-3-15,-5-9 0 16,0-4 4-16,10-4-3 16,0 0 0-16,-1-3 7 15,5-2-1-15,-1 0 2 0,3 2-2 16,0-4 1 0,0 0-1-16,3-1-1 0,-2-5-3 15,6-7 1-15,-7 2-4 16,3-2 3-16,-2 0 1 15,-1 10-1-15,-6 3 5 16,-7 13-1-16,7 4 0 16,-10 3-1-16,-3 10 0 15,3-3-4-15,2 2 0 16,-8-3-2-16,3-5 0 16,-3 3 0-16,-4 8 0 15,1 2 1-15,0 13-2 16,-7 2 3-16,7 1-1 15,-3-1 0-15,-7 1 0 0,11 2-2 16,-15-1 0-16,12 1 0 16,-5 5 0-16,-7 5 1 15,9 3 0-15,-11 4 1 16,0 3-2-16,0 0 1 16,0 0 3-16,0 0 8 15,0 20 2-15,-13 21 3 16,-12 12-12-16,-8 11 0 15,5 2-4-15,-7 1 0 16,-3 8-1-16,4 3 0 16,-7 9 3-16,-11 8-1 15,8 9-2-15,-13 8 0 16,10 8 0-16,-8-5 1 0,-2-4-2 16,13-11 2-1,0-8-2-15,0-2 2 0,2-8-1 16,4-6 0-16,0-6 1 15,3-10-1-15,10-12 1 16,5-8 0-16,1-12-1 16,13-11 0-16,1-4 0 15,5-13 0-15,0 0 0 16,0 0-2-16,0 0-4 16,0-13-7-16,11-32 13 15,22-18 4-15,-2-14-1 16,7-6-1-16,0-8 0 15,9-13-2-15,8-6 2 0,2-10 1 16,-7-8-3-16,7 0 0 16,1 2 2-16,-14 12-2 15,7 14 0-15,-10 14 0 16,1 7 0-16,-9 1 0 16,3 5-1-16,5 4 1 15,-9 7 1-15,-4 7-1 16,-6 11 1-16,-6 9-1 15,-2 7 1-15,-6 11 0 16,-5 2 0-16,8 3-1 16,-8 4 1-16,0 2-1 15,0-1 3-15,-1-3-3 0,9 2 1 16,-5-11-3-16,-3 6 3 16,7-4-2-16,-4 6 0 15,-3 6 1-15,-3 1 1 16,0 4 1-16,0 0-1 15,0 0-1-15,0 0 0 16,0 0 1-16,0 0 4 16,0 0-5-16,0 0 5 15,0 0-3-15,0 0 4 16,0 0-5-16,0 0 7 16,0 0 0-16,0 5-5 15,0 10-2-15,-16 4 1 16,1 5-2-16,-15 5 0 15,2 4 0-15,-7 5 1 16,-6 1 1-16,3 1-1 0,-6 3 0 16,-11 7 0-16,2 3-1 15,-4 1-1-15,0 0 1 16,-1-5 1-16,14-6-1 16,6-10-1-16,13-6 0 15,6-10 0-15,3-9 1 16,16-6 0-16,0-2-1 15,0 0 1-15,0 0-2 16,0 0-3-16,0 0-4 16,16-2 9-16,16-21 4 0,2-6-2 15,7 1-1-15,11-3 1 16,-8-4-2-16,-3 1 1 16,3-6-1-16,5-6-1 15,-2-2 0-15,-3-4 0 16,-3 2 1-16,0 4 0 15,0 4 0-15,-5 8 0 16,-9 1 1-16,6 5 0 16,-8 3-1-16,-3 8 0 15,-9 5 1-15,-7 7-1 16,-3 5 3-16,-3-4-1 16,0 4-2-16,0 0 2 15,0 0-2-15,0 0 9 16,0 0-5-16,0 6 2 15,0 22 0-15,0 7-3 0,0 5 0 16,0 5 5-16,0 1-2 16,0 8-2-16,0-1 3 15,0 2-1-15,0 0 8 16,0-10 0-16,0-7-1 16,0-11-5-16,0-3-6 15,0-10 1-15,0-7-1 16,0 0-2-16,0-7 0 15,0 0-2-15,0 0 2 16,0 0-5-16,0 0 2 16,0 0-6-16,0-11-1 15,0-30 4-15,-3-12 5 0,-3-14 2 16,-7 2-1-16,4 2 3 16,-4 8-3-16,7 14 2 15,-4 12-2-15,4 16 0 16,3 10 0-16,-13 3-4 15,-1 0 2-15,-5 0 2 16,-6 0 3-16,-7 8 0 16,-6 15-2-16,3 4 4 15,-6 11-3-15,-3 2-1 16,-8 10 1-16,-5 8-1 16,2 2-1-16,-2 0 1 15,10-5-3-15,-4-13 2 16,13-4 0-16,13-11-1 15,6-6 1-15,8-9-1 16,11-12 1-16,3 0 0 0,0 0-4 16,0 0-5-16,25-18 1 15,17-19 8-15,12-13 1 16,12-8 3-16,11-14-4 16,5-4 1-16,-5-3-1 15,-11 13 0-15,-19 14 0 16,-6 17-1-16,-12 9 0 15,-17 15 2-15,1 5-1 16,-13 4 0-16,0 2 3 16,0 0-2-16,0 0 2 0,0 0-1 15,0 0-2-15,0 0 0 16,3 5-10-16,0 19-47 16,0-3-33-16,5 0-18 15,-8 3-15-15,0 6-47 16,0-18-58-16,0 4-266 15</inkml:trace>
  <inkml:trace contextRef="#ctx0" brushRef="#br0" timeOffset="921">203 2380 282 0,'19'-20'156'0,"-3"-1"-21"16,-4-2 3-16,4 4-52 16,4-7-32-16,-4 3-15 15,-5-5-14-15,9-1-1 16,-1 3-13-16,3-6-6 15,10 5-4-15,-7-1-1 0,0-2-6 16,5 7-46-16,-5 4-42 16,-23 15-113-16,1 4-82 15</inkml:trace>
  <inkml:trace contextRef="#ctx0" brushRef="#br0" timeOffset="1238">675 1948 405 0,'0'0'132'16,"0"0"-28"-16,0 0-8 15,0 0-41-15,0 0-17 16,0 0-2-16,156-159 8 16,-134 135-13-16,3 3-5 15,-3 4-17-15,8 0-6 16,-5-1-3-16,0 1-3 16,-6 0-32-16,3 4-50 15,-6 6-59-15,-13 7-64 0,-3 0-190 16</inkml:trace>
  <inkml:trace contextRef="#ctx0" brushRef="#br0" timeOffset="1510">1059 1634 353 0,'0'0'204'0,"0"0"-72"0,0 0-41 15,0 0-40-15,0 0-18 16,0 0-15-16,105-182-1 16,-89 151-17-16,3-4 0 15,0 4 0-15,0 3-12 16,0 2-43-16,-13 21-109 15,-3 5-249-15</inkml:trace>
  <inkml:trace contextRef="#ctx0" brushRef="#br0" timeOffset="2482">1249 100 109 0,'0'0'164'0,"0"0"-78"15,0 0-5-15,0 0-17 16,0 0-6-16,0 0 11 15,7 34 21-15,-7-14-16 16,0 1-27-16,0-1-8 16,0 2-9-16,0 8-16 15,0-2-14-15,0 3-2 16,0-2-21-16,0-1-26 16,0 1-11-16,0-4-61 15,0-19-43-15,0-1-59 16</inkml:trace>
  <inkml:trace contextRef="#ctx0" brushRef="#br0" timeOffset="2811">1199 987 314 0,'0'0'150'0,"0"0"-42"0,0 0 0 16,0 0-52-1,0 0-24-15,0 0-5 0,0 207-11 16,0-177-7-16,0 5-9 16,0-8-20-16,0 1-96 15,0-21-118-15,0-7-216 16</inkml:trace>
  <inkml:trace contextRef="#ctx0" brushRef="#br0" timeOffset="2948">1199 1727 329 0,'0'0'27'16,"0"0"-27"-16,0 0-48 0</inkml:trace>
  <inkml:trace contextRef="#ctx0" brushRef="#br0" timeOffset="4530">1205 112 39 0,'0'0'117'0,"0"0"12"15,0 0-25-15,0 0-14 16,0 0-11-16,0 0 34 15,0-9 16-15,0 12-12 16,0 35-30-16,0 15-47 16,-3 13 2-16,-13 11-3 15,13-4-9-15,-3-1-5 16,-5-9-6-16,11-9 4 16,-2-8 2-16,2-16-1 15,0-17-5-15,0-6-3 16,0-7-13-16,0 0-3 0,0 0-4 15,0 0-4-15,0-10-1 16,0-33 9-16,0-17 9 16,16-17-6-16,-7-11-1 15,4-7-1-15,-10 10 0 16,0 20 1-16,-3 22-1 16,7 23-1-16,-7 18 0 15,0 2 5-15,0 0 6 16,0 22 9-16,0 41 24 15,0 24-31-15,0 16 0 16,0 3 4-16,0 0-2 16,-7-12-2-16,1-15 3 15,-7-13-6-15,7-18 0 0,0-14-9 16,-5-11 1 0,11-18-1-16,0 0-2 0,0-5-4 15,0-15-12-15,0-40 13 16,0-18 4-16,14-9 4 15,-5-4-3-15,1 0 3 16,-7 6-4-16,0 8 0 16,-3 20 2-16,0 19-2 15,0 13 0-15,0 18 2 16,0 2-2-16,0 0-2 16,0 0 2-16,0 0 0 15,0 17 5-15,0 39 27 0,-9 24 9 16,-4 12-6-16,13-4-7 15,-3-8 8-15,0-18-11 16,3-14-2-16,-3-20-14 16,-5-15-1-16,8-8-8 15,0-5 0-15,0 0-4 16,0 0-17-16,0-46-6 16,0-19 27-16,0-27 0 15,11-15 1-15,-5-2 0 16,-6 9 0-16,0 20-1 15,0 32 0-15,0 23 0 16,0 19 0-16,0 6 1 16,0 0-2-16,0 9 2 0,-3 48-1 15,-13 34 11-15,-1 14-6 16,11-3-3-16,1-9-1 16,2-28-1-16,3-23 0 15,-8-18-2-15,8-22-28 16,0-2-47-16,0 0-28 15,0-33-72-15,0-12-32 16,0 17-86-16,0 8-474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35:58.1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131 340 13 0,'0'0'4'0,"0"0"-4"15,0 0 0-15,0 0 3 16,0 0 13-16,0 0 9 16,0 0 6-16,2-11 15 15,-2 8-7-15,0 3-4 16,0 0-6-16,0-4-7 16,0 2-14-16,0-6-8 0,0-2-4 15,0 3-14-15,0 0-54 16,0 2-23-16,0 2 36 15,0 3 53-15,0-2 6 16,0 2 4-16,0-4 0 16,0 4 4-16,0 0 1 15,0 0 3-15,0 0 13 16,-2 0 12-16,-9 0-25 16,11 0 13-16,-3 0-3 15,-3 0-15-15,3 0-6 16,-4 0-2-16,7 0 1 15,0 0 0-15,0 0 3 16,0 0 9-16,0 0 29 16,-3 0 21-16,3 0 13 0,0 0-15 15,0 0-38-15,0 0 2 16,0 0 6-16,0 0 33 16,0 0 40-16,0 0-14 15,0 0-38-15,0 0 4 16,0 0 16-16,0 0-11 15,0 0-12-15,0 0-3 16,3 0-11-16,16 0-3 16,11 0-8-16,1 0 2 15,4 0 2-15,3 0-1 16,3 0 6-16,-3 0-7 16,4 0-5-16,-4 0-5 0,9 0 2 15,0 0-3 1,2 0 3-16,1 0-3 0,1 0-6 15,2 0-2-15,4 0-2 16,7 0 1-16,-4 0 0 16,-3 0 5-16,1 0 2 15,-8 0 3-15,7 0 3 16,-13 0-10-16,8 0-1 16,-5 0-4-16,-9 0 4 15,3 0-4-15,-13 0 0 16,4 0 4-16,-10 0-1 15,-3 0 8-15,-2 0-3 16,2 6-3-16,-7-3-5 0,4-1 0 16,3 1-2-1,-3-3-1-15,-4 4 1 0,7-1 0 16,0 0-1-16,-9-3 0 16,-1 2 0-16,-9-2 1 15,3 0 0-15,-3 2 1 16,0-2 7-16,0 0-5 15,0 0-3-15,0 0-1 16,0 0 0-16,0 0-3 16,0 3-1-16,0 4 1 15,-28-2 3-15,-16 4 12 16,-7-2-11-16,-13 3 0 16,-15-3 2-16,-3 0-2 0,-7-7 0 15,-6 0-1-15,9 0-1 16,-9 0 0-16,10-7 0 15,-1-6-1-15,10 2 2 16,7 2 0-16,8 4-1 16,4-2 0-16,10 2 1 15,-2 0 2-15,11 2-1 16,10-1-1-16,6 4-1 16,6-3 1-16,10 3 0 15,6-2 0-15,0 2 0 16,0 0 3-16,0-3-3 15,0 3 0-15,0 0 0 16,0 0 1-16,9 0 5 16,29 0 5-16,17 0-5 0,14 0-6 15,13 8 1-15,20 2 1 16,2-6 1-16,11 2 3 16,2-2 4-16,13-1 2 15,-10-3-3-15,4 0-1 16,-9 0-7-16,-14 0 5 15,0 0-1-15,-9 0 8 16,-13 0-6-16,3 0-2 16,-18 0 1-16,-4 0-4 15,-19 0-1-15,-3 0 1 16,-18 0-2-16,-4 0 1 16,-10-3-2-16,-6 3 2 0,0-4-2 15,0 1-4-15,0 3-3 16,0 0-5-16,-39 0 13 15,-27-3 2-15,-19 1 1 16,-17 2 1-16,-12-2-1 16,0 2 1-16,-16 0-4 15,0 0 4-15,-7 0-3 16,5-3 1-16,4 0-2 16,18-4-2-16,2 5 1 15,7 2 1-15,8 0 8 16,2 0-7-16,4 0 1 15,21 0 0-15,6 0-1 16,16 0 1-16,8 0-1 0,14 0-1 16,14 0 1-16,-3 0-2 15,11 0 2-15,0 0 0 16,0 0-1-16,0 0 3 16,0 0-1-16,0 0-1 15,0 0-1-15,22 0 0 16,49 9 7-16,30 1-5 15,32 5 1-15,29-3-3 16,2-8 2-16,8 3 1 16,-20-2-1-16,-10 0 0 15,-21 5-1-15,-20 0-2 16,-5 3 1-16,-11-8-1 0,-5-5 2 16,-4 0 0-1,-4 0-1-15,-11 0 0 16,-7 0-1-16,-16-5 3 0,-16 2-3 15,-10 1 4-15,-2 2-2 16,-4-4-1-16,-6 0 0 16,3 4 0-16,-3-2 0 15,8 2-1-15,-8 0 0 16,0 0 1-16,0 0-3 16,0 0 1-16,0 0 1 15,0 0 0-15,0 0 0 16,0 0 1-16,0 0 0 15,0 0 0-15,0 0-1 16,3 0 2-16,-3 0-2 16,0 0-4-16,0 0 2 0,0 0-2 15,0 0 0-15,0 0-2 16,0 0 3-16,0 0 1 16,0 0-2-16,0 0 3 15,0 0-1-15,0 0 3 16,0-3-7-16,0 3 3 15,2-8-5-15,4-4-1 16,11-4 3-16,-4 2 2 16,-4 1 3-16,1 3 1 15,-7 3 0-15,0 2-3 16,0 3 2-16,-3-2-2 16,0 4 1-16,0 0 0 0,0 0 0 15,0 0-2-15,0-2-2 16,0-3 3-16,0-12 4 15,-19 4 0-15,-3-7 1 16,-14 0 0-16,-5 3 0 16,-3-3 0-16,-6 3 2 15,-2-3 1-15,2 3-4 16,-1-4 1-16,10 8-2 16,0-1 2-16,5 5-1 15,11 0 3-15,0 6-2 16,3 1-1-16,0 2 1 15,9 0-1-15,-3 0 0 16,13 0 0-16,0 0 3 0,0 0 4 16,3 0-5-1,0 0 6-15,0 0-3 0,0 0 1 16,0 0 3-16,16 0-3 16,15 2-3-16,4 15-3 15,7 4 2-15,-1-4-2 16,3 3 2-16,10 0-1 15,-7 0-1-15,8 0 5 16,-8 0-3-16,-6-3 5 16,-9-6-3-16,-10-1 1 15,-13-5-5-15,1-3 1 16,-7 4-1-16,0-6 0 0,-3 0 0 16,0 0 0-1,0 2 0-15,0 8 0 0,0 3 5 16,0 4 0-16,0 10 2 15,0-2-7-15,-19 1 0 16,-9-4-3-16,-7 5 2 16,-12-2 1-16,-10 3 1 15,2 5-1-15,-5-3 1 16,-3-5-1-16,5 3 1 16,8-6-1-16,9-7 2 15,3 2-2-15,16-10 0 16,6 2 3-16,10-7-3 15,6 1-2-15,0 1-1 16,0-4 2-16,0 0 1 16,0 0 1-16,0 0 2 0,0 0-3 15,22 0 3-15,9 0-3 16,14-9 1-16,-1-11-1 16,1-6 0-16,-1 2 0 15,0-1 1-15,10 2-1 16,-7 1 1-16,8-1-1 15,-8 0 1-15,1 4-1 16,-7-1 0-16,-10-1 1 16,-12 11-4-16,1 0 6 15,-7 5-6-15,-10 3 7 16,0-2-4-16,0 4 0 16,-3-4 0-16,0 4-1 0,0 0-1 15,0 0 0-15,0 0-4 16,0-7-2-16,-22-11 4 15,-26-5 4-15,-9-7 4 16,-3-2-3-16,2 2-1 16,-2-5 3-16,16 3-3 15,6 1 0-15,0 1-1 16,13 3 1-16,3-1-1 16,2 7 2-16,4 7-1 15,13 4 1-15,-3 8 0 16,3 2 0-16,-4 0-1 15,7 0 1-15,-3 0-1 16,3 0 1-16,0 0 2 16,0 0-1-16,0 0-1 0,0 0 3 15,0 0-1-15,0 0 2 16,22 0-4-16,14 15-1 16,5 7 2-16,3-1-2 15,7 1 0-15,-7 0 0 16,3-1 0-16,-8 3 0 15,-1-4 0-15,-10-3 3 16,1-1-2-16,-17-4-1 16,4 2 0-16,-13-5 0 15,0 1-2-15,-3 5-2 16,0 10 4-16,0 7 0 16,-9 6 1-16,-26-2-1 15,-6-5 0-15,0-5-1 0,-1-6 1 16,12 0 0-16,0-5-2 15,8-3 0-15,6-5 1 16,7-1-15-16,-1-1-54 16,10 2-44-16,0-4-31 15,0-3-110-15,19 0-487 16</inkml:trace>
  <inkml:trace contextRef="#ctx0" brushRef="#br0" timeOffset="1304">0 553 192 0,'0'0'149'0,"0"0"-50"16,0 0-17-16,0 0-22 15,0 0 4-15,0 0 30 16,0 0 7-16,0 0-6 16,16 0-40-16,-3 3-8 15,-1 6-12-15,7-4 0 16,10 2-10-16,2-3-3 15,7 6-2-15,4-7-1 16,9 1 1-16,-4 1-6 16,-3 0-6-16,0-2-4 0,-5-1 0 15,-7-2-4-15,-10 0-1 16,-13 0 0-16,1 3-10 16,-10-1-24-16,0 5-69 15,0 4-65-15,0-5-179 16,0 0-153-16</inkml:trace>
  <inkml:trace contextRef="#ctx0" brushRef="#br0" timeOffset="1779">619 784 101 0,'0'0'233'0,"0"0"-114"0,0 0-2 15,0 0-18 1,0 0-36-16,0 0 15 0,113 0 21 16,-84 0-18-16,-1 0 1 15,-3 0-4-15,14 0-26 16,-1 6-14-16,0 5-15 15,3 4-13-15,-2-3-7 16,2-7-3-16,-6 4-1 16,-7-5 0-16,-3-2-10 15,4 1-17-15,-10-1-31 16,-7 4-54-16,-1 1-45 16,-11-2-152-16,0-5-250 0</inkml:trace>
  <inkml:trace contextRef="#ctx0" brushRef="#br0" timeOffset="2137">1376 979 329 0,'0'0'193'0,"0"0"-19"15,0 0-36-15,0 0-30 16,0 0-27-16,0 0-15 15,0 0-25-15,247 35-11 16,-225-30-19-16,0-5-11 16,-2 0-4-16,-7 0-4 15,-4 0-38-15,7 0-66 16,-16 0-77-16,0 0-130 16</inkml:trace>
  <inkml:trace contextRef="#ctx0" brushRef="#br0" timeOffset="2955">1969 295 310 0,'0'0'169'0,"0"0"-41"0,0 0-20 16,0 0-68-1,0 0-31-15,0 0-9 0,3 68 0 16,-3-53-12-16,0-5-58 15,0 7-60-15,0-14-50 16</inkml:trace>
  <inkml:trace contextRef="#ctx0" brushRef="#br0" timeOffset="3170">1950 636 100 0,'0'0'138'0,"0"0"-84"0,0 0-12 16,0 0 30-16,0 0 20 15,0 0-19-15,-19 129-40 16,19-98-19-16,-6 4-12 16,-7 0-2-16,1-2-49 15,1-24-80-15,6-1-184 16</inkml:trace>
  <inkml:trace contextRef="#ctx0" brushRef="#br0" timeOffset="3308">1807 1119 425 0,'0'0'215'16,"0"0"-62"-16,0 0-107 0,0 0-46 15,0 0-71-15,0 0-163 16,-47 95-260-16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04T03:53:44.292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2205 5667,'0'0'624,"0"0"-238,0 0-97,0 0-41,0 0-48,0 0-41,0 0-10,0 0 26,0 0 225,0 0-109,0 0 34,0 0-96,0 0-78,0 0 35,-1 3 191,-5 28 297,3-20-526,1-1-38,-2 8 29,-5 21 69,6-23-84,-1 1 61,1 0 31,-1 2 67,0 3 80,0 2 92,1-4 286,-1 1-111,2 0-97,-1 1-82,0 3-23,1 0-63,0 57 653,3-48-532,0-15-147,1 0 53,5 19 24,4-3-45,4-3-42,4-2-38,27 21 191,10-8-106,20-2-26,-7-12 325,54 14-675,-44-16 363,-5 5-129,-2 8 39,64 50 372,-95-58-502,17 21-22,0 1-26,-17-22 0,-6-9 6,22 8-37,-15-8-10,-15-7 20,38 22 21,44 18-29,-61-33-12,-8-3 30,1 0 52,79 35 323,-38-23-211,-13-6-96,2-1-64,6 4 111,-4-2-28,4-3-45,0-4-65,0-3 69,181 29 478,-148-30-417,-15-8-79,0-4 0,25-5-112,-15 1 88,-2 2 40,-50 1 38,-1-1-43,52 2 22,202 12 6,-154-10 19,47-7-170,-44-1 75,-43-5-30,58-16-21,-91 11-10,185-42 4,-122 22 22,-60 21-13,-57 8-24,0 0 1,-1-1 0,23-8-4,52-10 21,-33 9-10,249-44 78,-255 48-85,157-27 47,183-57-51,-338 71-28,-1-3 0,-1-2 1,-2-3-1,28-20 28,-66 39-1,58-36 38,27-24-37,-52 31-25,-2-2 0,12-15 25,-38 31-30,-1-1 0,-1-1 0,8-16 30,55-93-143,-74 115 83,-2 0-1,0-1 1,-1-1 0,-2 1-1,0-1 1,-2 0-1,0-1 1,0-15 60,1-80-217,-9 1 77,-7 71 91,5 36 15,-6-6-108,5 10 15,-1 1-47,3 5-556,-1 0 94,-1 1 85,0 0 70,-2 1-17,-1 0 64,-14 2-684,18-1 720,1-1-43,-1 0-10,1 0-46,1 0 126,0 0-39,1 0 32,0 0-37,0 0-42,0 0-46,1 0-49,-1 0-45,0 0-40,0 0-36,0 0-174,0 0-35,-4 0-1885</inkml:trace>
  <inkml:trace contextRef="#ctx0" brushRef="#br0" timeOffset="1">67 5009 6019,'0'0'1658,"0"0"-619,0 0-437,0 0-42,0 0-46,0 0-50,0 0-51,0 0-45,0 0 265,0 0-91,0 0-60,0 0 382,0 0-60,1 20-52,8 65-80,-3-53-86,2-7-76,2-5-82,1-2-91,-4-7-170,-1 1-45,-1-4-74,-1-1 0,1-1-1,1 1 1,-1-1-1,1 0 1,0 0-1,1-1 1,-1 0-1,1 0 1,7 4-48,35 18 186,1-3-41,7 4-23,6 0-77,37 4-56,-18-6 41,-30-6 63,0 3-20,-15-8-17,-1 2 1,14 10-57,0 8 89,-7 0-32,0-1 45,2-1 307,46 25-409,-58-39 90,14 10 112,2-3 1,0-2-1,4-2-202,-22-10 180,0 1-58,22 8-12,-30-13-93,-1 0 0,1-2 0,1 0 0,18 1-17,-3-2 34,0 1 63,79 21 346,-45-7-245,100 18 161,-110-24-153,55 12 82,-21-4-126,0-2-58,21 0-35,-48-12-31,40 0-38,-59-6 38,2 1 42,105 11 278,-61-6-170,-33-3-125,-11-2-67,0 0-68,233-1 221,-163-3-55,-27 0 34,-2 1 72,-50-2-152,-1-1 0,2-3-48,-2 0 58,0 2 58,61-5 9,139-19 15,-137 14-29,-65 7-89,0-2 0,32-12-22,-34 9 16,0 2-1,1 2 0,1 1-15,150-16 52,253-47 173,-289 35-195,-40 8-28,-25 6 3,-1-3-1,1-5-4,30-11-16,-65 23-14,0-3 1,50-25 29,-1-10-42,51-36 33,-113 62-29,35-32 38,6-4-26,-24 26 50,-45 31-140,2 0 93,24-14 53,-27 14-82,0-1-74,-5 3 0,-1 0-46,0 0-51,0 0-56,-2 0-64,1-1-69,-2 0-76,0 0-82,-4 7 325,0-1 74,0 1 61,0 0 51,0-1 39,1 0 81,-1 1-88,0 0-76,0-1-111,0 1 52,0 0-42,0 0-46,0-1-50,0 1-54,0 0-60,0 0-63,0-1-67,0 1 137,0 0-33,0 0-36,0 0-37,0 0-418,0 0-76,0 0-274,0 0-723</inkml:trace>
  <inkml:trace contextRef="#ctx0" brushRef="#br0" timeOffset="2">2389 7131 4770,'0'0'2879,"0"0"-1221,0 0-654,0 0-440,0 0-54,0 0-56,0 0-55,0 0 129,0 0 107,0 0-156,0 0-35,0 0-51,0 0-60,10 3 213,55 17 1074,-18-4-569,-7-2-224,1 0-67,-7-1-192,0 0-75,0-1-84,-1 1-99,24 7-125,-8-8-50,0-2 1,21 1-136,3-2 184,-22-3 33,0 1 102,-10-1 54,-17-2-210,0-1-34,24 5 49,109 12 130,-124-17-198,1 0 49,27 0-59,84-4 233,-96 0-275,-1 1-72,-5-3 117,1-4-34,85-28 40,-57 14-38,-28 7-15,21-12-21,-2 1 5,-15 9 64,0 2-66,44-15-14,-48 16 17,-30 8-50,1 1-33,0-1-47,0-2-58,-15 7-42,1 0 46,1-2-199,-2 0 158,1 1-89,-1 1 89,0-1-38,0 1-78,1-1-61,-1 1-72,0-1-77,0 1-86,0 0-93,-1 0-102,1 0-109,0 0 60,0 0-81,0 0-264,0 0-680</inkml:trace>
  <inkml:trace contextRef="#ctx0" brushRef="#br0" timeOffset="3">1635 366 400,'7'0'4186,"-4"0"-1661,0-1-524,-3 1-1047,1 0-39,-1 0-127,1 0-38,-1 0-42,0 0-44,0 0-48,0 0-52,0 0-54,-1 1-59,0-1 77,1 0-312,-1 1-34,0-1-36,1 1-36,-1-1-38,0 1-38,0-1-40,0 1-42,0 0-41,0 0-44,0 0-45,0 0-46,-1 0-46,1 0-49,-40 32 477,-22 19-19,42-34-103,1 0 1,1 2 0,0 0-1,2 2 1,-15 21-37,17-18-71,1-1 100,2 0 84,0 1 68,1 4 102,6-12-47,0-1 1,1 0-1,1 1 1,0 6-237,1 19 362,2-2-28,-1 17 206,5-20-212,1-15-158,3-1-39,4 0-51,4-2-59,-2-4 20,34 34 63,27 21-18,-58-57-64,0 0-1,1-1 0,1 0 1,-1-2-1,2 0 1,19 7-22,20 6 291,-2 2 0,23 15-291,-40-18 173,0 2 54,29 13 0,1-5-95,-20-14-67,2-1-1,0-3 0,32 4-64,-31-9 72,1-2 37,169 30 60,-111-17-109,-1-3-75,-4-8 14,0-5 1,10-5 0,-15 0 23,1 5 0,39 8-23,-79-6-40,1-3 0,51-5 40,-20 1 35,-57-2-21,-1-1 1,1-2 0,30-9-15,36-5 17,-43 9-21,-1-4 0,6-3 4,-8 1-4,1 3 0,19-1 4,279-20 64,-315 31-72,-1-2-1,0-1 1,19-8 8,-24 5-21,-2-2 0,1-2 0,-2 0 0,5-5 21,3-3-20,-9 6 1,0-2 0,0-2 0,8-8 19,31-32 2,-6-3-109,-38 27 61,-9-5-53,-5-3-60,-4 0-67,-2 11 6,2 1-46,-2 3 88,-3 15 119,-2 0 1,0-1-1,0 1 1,-2 0-1,1-1 59,-6-20-185,3 31 175,0-1-1,0 0 1,0 1 0,0 0 0,-1-1 0,0 1 0,0 0 0,0 0-1,0 1 1,-1-1 0,-2-2 10,-50-37-61,29 22 68,15 13-11,-8-9-14,12 3-85,0 1 62,-28-20 9,25 26-16,2 1-42,5 4 45,0 1-90,-1 0-80,0 1-73,-3-1-262,0 1-117,0 1-89,0-1-63,-6 1-964,11-1 1093,0 0-87,0 0-241,-2 0-603</inkml:trace>
  <inkml:trace contextRef="#ctx0" brushRef="#br0" timeOffset="4">3468 134 3362,'0'0'1288,"0"0"-513,0 0-299,0 0 38,0 0-70,0 0 338,0 0-338,0 0-120,0 0 634,1-1-397,4-5-247,7-9-22,0 0-88,-6 8 82,-6 7 37,0 0 117,0 0-19,0 0-194,0 0-107,0 0 70,0 0 2,0 0-104,0 0-38,0 0 46,1 3 123,0 0-39,4 3 83,1-2-140,1-1-49,9 2-29,8 0-56,-15-4 35,1 0 59,-3 0 86,-7-1-166,12 1 203,-7-2-92,4 1 47,6 0 78,-13-3-247,-1 0-1,0 0 1,-1 0-1,1 0 1,0 0 0,-1 0-1,0 0 1,0 0 0,0 0-1,0 0 1,0-1 0,0 1-1,-1 0 1,0 0 0,0-1 8,-1 2-2,1 0 0,-1 0 0,0 1 0,0-1 0,-1 1 0,1-1 0,0 1 0,0 0 0,-1 0 0,1 0 0,-1 0 0,1 0 1,-1 0-1,1 1 0,-1-1 0,1 1 0,-1 0 0,1 0 0,-3 0 2,-62 1 13,44 0 16,7 0-61,3 2 52,3 2 44,3 2 37,2 9 118,11 18 188,-5-30-399,0-1 0,1 1 0,0-1 0,0 0 0,0 0 0,0 0 0,0 0 0,1 0 0,-1 0 0,1-1 1,0 1-9,2 1 5,-1-1 1,1 0 0,-1 0 0,1 0 0,0-1 0,0 0-1,3 1-5,40 7-33,-1-13-103,-43-3 10,-3-8 33,-1-15-15,0 23 88,0 4 18,0 1-1,0-1 0,0 0 1,0 0-1,-1 1 1,1-1-1,0 0 1,-1 0-1,1 1 1,-1-1-1,0 0 1,1 1-1,-1-1 1,0 1-1,0-1 1,0 1-1,0-1 1,0 1-1,-1 0 1,1-1-1,0 1 1,0 0-1,-1 0 1,1 0-1,-1 0 1,1 0-1,-1 0 1,0 0-1,0 0 3,-25-4-4,-1 5 57,20 0-24,6 2 230,1 4-82,0 3-46,6 0-33,1-7-131,17 0 45,-12-2-37,-1 0-50,0 0-76,-4 0 26,-1 0-34,1-1-38,-1 1-43,-4 0-276,0-2 107,-2-1 91,0 0 77,-1 0 76,0-1 38,-10-7-292,-3 7 153,-2 1 41,5 2 108,0 0 36,2 1 45,0 0 33,0 0 37,0 0 42,-3 0 107,13 0 144,0 0-39,0 1-37,0 1-34,-1 1 125,1 1-105,0 0-95,0 1-53,0 12 90,0-15-29,3 12-61,5-4-39,19 1-44,0-8-62,13-4-70,-21 0 59,-9-6-29,-5-9 36,-4-23-40,-2 30 44,-4-13-155,3 19 172,0 1 1,0 0 0,0 0 0,0 0 0,0 0 0,0 0-1,-1 1 1,1-1 0,0 1 0,-1-1 0,0 1 0,1 0-1,-1 0 1,0 0 0,1 0 0,-1 0 0,-2 1 38,-17-4-177,0 4 83,11 0 88,1 0 35,0 1 37,2 1 42,2 1 493,3 4-61,2 3-66,1 1-71,1 1-77,1-2-83,1-1-89,-1-3-94,21 17 46,8-1-68,3-3-69,-2-4-68,-30-14-368,0 0 51,-1-1 46,0 1 45,0-1 43,0-1 39,0 1 37,-1-1 35,0 0-78,-1-1 110,0-1 88,-2 1 69,0-2 64,-6-3 188,6 5-213,0 0-33,-1 0-69,2 1-23,0 1-35,-2-1 631,1 0-116,2 1-102,2 0-90,2 1-79,0-1-65,2 1-53,1 0-40,27 0-243,-21-2 266,-7 0 43,0 0 40,-5 1-331,1-1 74,-1 1 66,0 0 58,0 0 79,0 0 103,1 0 558,-1 0-585,0 0-44,0 0-56,0-1-72,0 1-87,0 0-99,0 0-71,0 0-100,0 0-111,0 0-121,0 0 277,0 0-34,0 0-36,0-1-35,0 1-39,0 0-38,0 0-41,0 0-41,0 0 101,0 0-123,0 0-61,0 0-56,0 0-48,0 0-219,0 0-47,0 0-265,0 0-729</inkml:trace>
  <inkml:trace contextRef="#ctx0" brushRef="#br1" timeOffset="5">3517 268 2865,'2'0'769,"-1"1"-57,0-1-55,0 1-52,0 0-50,-1 1-48,1-1-46,0 1-43,-1 0-41,1 0-38,-1 1-37,1-1-34,0 3 175,-1 1-110,0 1-51,1 1-100,-2 0-57,1 11 83,0-13-80,-1-2 15,1 0 53,0-1 65,0 0 75,0 13 46,0 1-68,0-3-83,0 1-44,0-1-39,0 1-32,0 12 30,-7 48 77,2-42-63,-16 111 261,16-102-265,0 0 41,-2 0 54,-2 0 69,-1 4 221,0 0-65,-12 105 900,17-85-733,3-49-554,0 1-33,-3 4-22,-2 12-26,-2 9-16,5-15 32,-5 72 96,5 0 74,0-7 316,-9 38-510,5-72 25,1 0 41,-5 58 156,-13 98 284,15-144-375,-4 1-48,-2 47-23,6-30-48,-9 65-8,7-46 32,3-14 27,1 123-50,7-148 21,-1 1 43,-1 8-30,-3 38-46,-1 12 30,3-41 86,2-14 80,2-36-54,-1 0 33,4 240 89,-1 13-74,-7 0-100,-4-207-35,-1 16-8,10 8 36,2 0-34,-5 328 59,-6-176 43,9-177-140,3-1 0,14 76-12,-10-90 65,-2 0 1,-4 65-66,-1-82 7,6-7 6,6 1 37,0 0 53,-6-13-19,2 17 107,1 9 9,-1-21-166,6 22 148,0 1-93,2 6-65,21 86-51,-24-97 64,-7-28-64,-4-15 31,0-1 0,1 0 0,1 0 0,-1 1 0,1-2 0,1 2-4,2-1 4,-4-7-31,1-2-27,0 0-40,2-1-39,1 2-51,-5-2-44,1 1 77,0 0 58,7 3-75,-6-2 63,-1-1 6,0 0-35,-1 1-44,0-1-51,0 0 29,-1 1-33,1-1-37,-1 0-40,-1 0-42,1 0-46,-1 0-49,1 1-51,-1-2-102,0 1-69,0-1-200,0 1-509</inkml:trace>
  <inkml:trace contextRef="#ctx0" brushRef="#br1" timeOffset="6">3382 107 4658,'0'0'1398,"0"0"-527,0 0-211,0 0-83,0 0-97,0 0-82,0 0 3,0 0 121,0 0 333,0 0-315,0 0-57,0 0 165,0 0 363,0 0-45,-8 0-27,-18 1-235,0 4-76,-2 3-70,0 3-68,0 2-63,0 2-59,0 1-56,1 0-50,1-2-51,1 0-41,-67 38 347,0 4-90,-15 13 3,-52 37 141,110-71-25,-23 23-546,-4 8 305,18-15-155,-1-2-108,6 2 92,7 4-67,-21 21-33,2 1-16,63-75-17,-21 25 35,1 1 0,2 1 1,-9 16-37,15-22 13,-2-1 1,0-1 0,-10 10-14,-37 51 9,-1 6-8,45-65-24,-2-1 0,-13 11 23,20-18 4,1 0 1,0 1-1,1 1 0,1 0 0,1 0 0,1 1 0,-3 6-4,-39 66 16,41-73-18,0 0 0,2 0 0,-3 6 2,5-8-2,-1 0 0,-1-1 0,0 0 0,-1 0 0,-4 5 2,0-2 5,2 1-1,0 0 1,1 1-1,-1 3-4,-18 34 15,-90 157-29,84-146 36,27-49-21,0-1 0,-2 0 1,0 0-1,-5 5-1,0-1 3,1 1 0,1 1 0,0 0 0,2 2-3,-20 35 7,-17 47-7,36-77 0,-1-1 0,-1 0 0,-16 24 0,11-21 13,1 0 0,2 1 0,1 1 0,0 6-13,2-4 21,-3-1-1,0 0 1,-20 28-21,22-38-16,2 2 82,3-2 41,-9 35 209,10-32-194,0-1-47,2-9-64,-1 0-38,-15 43 77,14-32-37,0 1 0,2-1-1,2 2 1,0 7-13,-2 26 27,-8 33 55,-3 34-9,-5 34-59,8-64 9,3 26-23,-12 53 35,12-122 0,7-45-25,1 0 1,1 0-1,1 0 1,-1 8-11,-8 193-29,3-34 58,-2-110-20,4-39 1,2 0 0,1 15-10,2 145 24,7-161 18,17 11 94,-5-7-65,-5-8-60,29 24 140,-32-38-148,-1 1 13,-1 0 1,0 1-1,-1 0 0,0 1 0,-1-1 1,-1 1-1,3 9-16,12 29 51,16 17-11,-23-47 24,0 0 59,-9-12-104,0-1 0,0 0-1,-1 1 1,0 0 0,0 4-19,9 24 21,6-3-34,-17-34-92,0 1 70,-1 0 59,2 2 79,-2-2-31,0-1-57,0-1-38,0 0-41,0 0-27,0 0-41,0 0-47,0 0-50,0 0-6,0-1-42,0 1-46,1-1-49,-1 0-52,1 0-55,-1 0-58,1 1-62,-1-1 160,-1 0-49,0 0-65,0 0-81,0 0 158,0 0-47,0 0-54,0 0-58,0 0-60,0 0-57,0 0-50,0 0-43,0 0-219,0 0-43,0 0-263,0 0-732</inkml:trace>
  <inkml:trace contextRef="#ctx0" brushRef="#br1" timeOffset="7">3557 0 4082,'0'0'1196,"0"0"-438,0 0-172,0 0-55,0 0-66,0 0-58,0 0 25,0 0 142,0 0-43,0 0-212,0 0-87,0 0-39,0 0-44,0 0-39,0 0-2,0 0-45,0 0 83,0 0 23,0 0-39,0 0 38,0 0 40,1 1 37,4 8 329,0-2-374,1 2 88,2 0 86,1 0 80,1 1 78,2-1 75,1 0 69,2-1 67,8 3-84,-1 1-94,1 0-87,-2 0-78,-4-2-146,-1 0-36,17 9 123,-1 2-103,0-1-75,86 53 224,-78-50-171,-19-12-65,-1 0 37,18 10 185,-1 2-36,34 31 245,-4 5-104,-3 2-81,-24-23-171,-4-5-20,-1 1-37,128 128 473,-115-112-363,-1 1 101,-13-9-178,-3 1-63,11 23-20,-3 2-69,16 26-16,-3-26 92,-29-40-82,-1 1-43,6 18 20,-3 1 1,17 45-22,-19-42 62,1 1 57,-16-39-70,1 1 0,0-1 1,0-1-1,2 1-49,9 11 60,-4 0-35,92 146 42,-59-95 3,-28-40 11,-2 0 0,5 16-81,18 34 102,-32-63-93,0 0 0,-2 1-1,5 17-8,12 33 11,83 198 130,-91-224-153,9 24 38,8 16-17,-15-35-2,2-1 0,2-1 0,3-1 0,21 29-7,-31-52 3,-1 1 0,-2 0 0,0 1 1,-2 1-1,0 0 0,0 10-3,15 79 61,41 105 14,-40-127-27,-17-52 4,-2 1 0,-2 0 0,1 36-52,-1 3 85,6-2 69,-7-49-85,-1 0-1,-1 13-68,1 11 66,0-19-51,2 20-17,-3 0 0,-2 1-1,-4 20 3,1 64-6,4-92 14,-2 229-64,-2-264 53,-1-1 1,0 1-1,-2-1 0,0 0 0,0 0 1,-7 11 2,-11 33-8,-22 88 24,-44 124 19,78-234-33,0-1 1,3 1-1,-4 36-2,7-36 3,-2-2 0,-1 1 0,-2-1-1,-4 8-2,3-14 16,1 1-1,1 0 0,-4 27-15,6-36-33,-4 2 33,-9 24 35,4 26-2,-12 27-33,10-48-39,-2 0 0,-21 33 39,-7 6 7,30-62-57,-2 0-70,11-18 81,-7 3 30,2-2-7,13-11-2,1-1-28,0 0-82,0 0-347,0 0 42,-2 0-328,0 0 27,-5 0-851,4 0 943,2 0 86,-1 0-76,1 0-91,0 0-110,0 0 23,0 0-67,0 0-240,0 0-630</inkml:trace>
  <inkml:trace contextRef="#ctx0" brushRef="#br1" timeOffset="8">3481 60 736,'0'0'1111,"0"0"-592,0 0 8,0 0 1032,0 0-921,0 0 52,0 0-70,0 0 206,0 0-80,0 0 407,0 0-95,0 0-98,0 0-526,0 0-38,0 0-39,0 0-37,0 0 239,0 0-75,0 0-56,0 0-55,0-1-78,0 0-67,0 0-55,1-1 46,2-4 90,-2 5-150,1 1 83,39-1 562,1 0-115,0-1-103,1 0-92,12-1 18,-1 1-107,1 0-84,0 3-62,-15 1 39,0 1-1,29 7-297,-7 5 287,13 6 8,-1 0-123,-50-14-128,1-2 50,94 12 579,-94-14-566,0 0-46,21 0 154,0-1-39,44 3 97,-52 3-98,0 5-46,31 7 37,-32-12-114,14 9 82,-34-10-75,1-1 1,-1-1-1,1-1 1,4 0-60,-8-1 56,6 6 89,2 1-15,-6-6-127,-4-2-5,9 3 44,-4 0-17,-6-3-36,-3-1-27,0-1-35,-7 3-671,-2 1 161,-1 1-7,1-3 247,0 1-38,-1 0-351,1-1 315,0 0-37,0-1-40,1 0-42,-1 0-46,1-1-47,-2 2-402,0-1-107,-1 2-331,0 0-851</inkml:trace>
  <inkml:trace contextRef="#ctx0" brushRef="#br1" timeOffset="9">3405 57 4642,'0'0'901,"0"0"-329,0 0-127,0 0-39,0 0-47,0 0-40,0 0 23,0 0 119,0 0 131,0 0-80,0 0-115,0 0-98,0 0 155,0 0-204,0 0 63,0 0 89,0 0-85,1 0-75,0 0-63,0 0-40,0 0-50,2 0 50,-3 0-53,0 0-1,-1 0 38,-18 0 511,-1 0-80,-1 0-75,1 0-70,-1 1-64,1-1-60,-1 1-53,0-1-50,0 1-45,0 0-37,-20 0 9,-6 2-90,-63 3-87,70-3 107,11-1 47,-1 1 64,0-1 78,1 1 94,-9 1-46,-24 2 61,0 0-106,1 1-72,-83 11 140,101-11-178,0 1 35,-8 2 93,1 1 89,40-9-337,-29 8 55,-73 19 282,65-14-258,12-4 31,1-1-43,10-4-44,0 1 1,1 1-1,0 1 1,1 1-1,-12 7-24,12-3 44,-65 38 71,-39 33-15,60-40-98,45-33-3,1 2 0,0 0 0,1 2 0,1 0 0,-16 16 1,-35 35 0,47-47 0,22-20-35,0 0-68,-1 0-63,1 0-60,0 0-54,0 1-52,0-1-47,0 0-42,0 0-135,0 0-49,0 0-40,0 0-34,0 1-607,0 0-1815,0-1 2500,0 0-38,0 0-38,0 0-769,0 0-414,0 0-1070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2T02:52:54.44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2205 5667,'0'0'624,"0"0"-238,0 0-97,0 0-41,0 0-48,0 0-41,0 0-10,0 0 26,0 0 225,0 0-109,0 0 34,0 0-96,0 0-78,0 0 35,-1 3 191,-5 28 297,3-20-526,1-1-38,-2 8 29,-5 21 69,6-23-84,-1 1 61,1 0 31,-1 2 67,0 3 80,0 2 92,1-4 286,-1 1-111,2 0-97,-1 1-82,0 3-23,1 0-63,0 57 653,3-48-532,0-15-147,1 0 53,5 19 24,4-3-45,4-3-42,4-2-38,27 21 191,10-8-106,20-2-26,-7-12 325,54 14-675,-44-16 363,-5 5-129,-2 8 39,64 50 372,-95-58-502,17 21-22,0 1-26,-17-22 0,-6-9 6,22 8-37,-15-8-10,-15-7 20,38 22 21,44 18-29,-61-33-12,-8-3 30,1 0 52,79 35 323,-38-23-211,-13-6-96,2-1-64,6 4 111,-4-2-28,4-3-45,0-4-65,0-3 69,181 29 478,-148-30-417,-15-8-79,0-4 0,25-5-112,-15 1 88,-2 2 40,-50 1 38,-1-1-43,52 2 22,202 12 6,-154-10 19,47-7-170,-44-1 75,-43-5-30,58-16-21,-91 11-10,185-42 4,-122 22 22,-60 21-13,-57 8-24,0 0 1,-1-1 0,23-8-4,52-10 21,-33 9-10,249-44 78,-255 48-85,157-27 47,183-57-51,-338 71-28,-1-3 0,-1-2 1,-2-3-1,28-20 28,-66 39-1,58-36 38,27-24-37,-52 31-25,-2-2 0,12-15 25,-38 31-30,-1-1 0,-1-1 0,8-16 30,55-93-143,-74 115 83,-2 0-1,0-1 1,-1-1 0,-2 1-1,0-1 1,-2 0-1,0-1 1,0-15 60,1-80-217,-9 1 77,-7 71 91,5 36 15,-6-6-108,5 10 15,-1 1-47,3 5-556,-1 0 94,-1 1 85,0 0 70,-2 1-17,-1 0 64,-14 2-684,18-1 720,1-1-43,-1 0-10,1 0-46,1 0 126,0 0-39,1 0 32,0 0-37,0 0-42,0 0-46,1 0-49,-1 0-45,0 0-40,0 0-36,0 0-174,0 0-35,-4 0-1885</inkml:trace>
  <inkml:trace contextRef="#ctx0" brushRef="#br0" timeOffset="12659.98">67 5009 6019,'0'0'1658,"0"0"-619,0 0-437,0 0-42,0 0-46,0 0-50,0 0-51,0 0-45,0 0 265,0 0-91,0 0-60,0 0 382,0 0-60,1 20-52,8 65-80,-3-53-86,2-7-76,2-5-82,1-2-91,-4-7-170,-1 1-45,-1-4-74,-1-1 0,1-1-1,1 1 1,-1-1-1,1 0 1,0 0-1,1-1 1,-1 0-1,1 0 1,7 4-48,35 18 186,1-3-41,7 4-23,6 0-77,37 4-56,-18-6 41,-30-6 63,0 3-20,-15-8-17,-1 2 1,14 10-57,0 8 89,-7 0-32,0-1 45,2-1 307,46 25-409,-58-39 90,14 10 112,2-3 1,0-2-1,4-2-202,-22-10 180,0 1-58,22 8-12,-30-13-93,-1 0 0,1-2 0,1 0 0,18 1-17,-3-2 34,0 1 63,79 21 346,-45-7-245,100 18 161,-110-24-153,55 12 82,-21-4-126,0-2-58,21 0-35,-48-12-31,40 0-38,-59-6 38,2 1 42,105 11 278,-61-6-170,-33-3-125,-11-2-67,0 0-68,233-1 221,-163-3-55,-27 0 34,-2 1 72,-50-2-152,-1-1 0,2-3-48,-2 0 58,0 2 58,61-5 9,139-19 15,-137 14-29,-65 7-89,0-2 0,32-12-22,-34 9 16,0 2-1,1 2 0,1 1-15,150-16 52,253-47 173,-289 35-195,-40 8-28,-25 6 3,-1-3-1,1-5-4,30-11-16,-65 23-14,0-3 1,50-25 29,-1-10-42,51-36 33,-113 62-29,35-32 38,6-4-26,-24 26 50,-45 31-140,2 0 93,24-14 53,-27 14-82,0-1-74,-5 3 0,-1 0-46,0 0-51,0 0-56,-2 0-64,1-1-69,-2 0-76,0 0-82,-4 7 325,0-1 74,0 1 61,0 0 51,0-1 39,1 0 81,-1 1-88,0 0-76,0-1-111,0 1 52,0 0-42,0 0-46,0-1-50,0 1-54,0 0-60,0 0-63,0-1-67,0 1 137,0 0-33,0 0-36,0 0-37,0 0-418,0 0-76,0 0-274,0 0-723</inkml:trace>
  <inkml:trace contextRef="#ctx0" brushRef="#br0" timeOffset="17113.58">2389 7131 4770,'0'0'2879,"0"0"-1221,0 0-654,0 0-440,0 0-54,0 0-56,0 0-55,0 0 129,0 0 107,0 0-156,0 0-35,0 0-51,0 0-60,10 3 213,55 17 1074,-18-4-569,-7-2-224,1 0-67,-7-1-192,0 0-75,0-1-84,-1 1-99,24 7-125,-8-8-50,0-2 1,21 1-136,3-2 184,-22-3 33,0 1 102,-10-1 54,-17-2-210,0-1-34,24 5 49,109 12 130,-124-17-198,1 0 49,27 0-59,84-4 233,-96 0-275,-1 1-72,-5-3 117,1-4-34,85-28 40,-57 14-38,-28 7-15,21-12-21,-2 1 5,-15 9 64,0 2-66,44-15-14,-48 16 17,-30 8-50,1 1-33,0-1-47,0-2-58,-15 7-42,1 0 46,1-2-199,-2 0 158,1 1-89,-1 1 89,0-1-38,0 1-78,1-1-61,-1 1-72,0-1-77,0 1-86,0 0-93,-1 0-102,1 0-109,0 0 60,0 0-81,0 0-264,0 0-680</inkml:trace>
  <inkml:trace contextRef="#ctx0" brushRef="#br0" timeOffset="-40159.96">1635 366 400,'7'0'4186,"-4"0"-1661,0-1-524,-3 1-1047,1 0-39,-1 0-127,1 0-38,-1 0-42,0 0-44,0 0-48,0 0-52,0 0-54,-1 1-59,0-1 77,1 0-312,-1 1-34,0-1-36,1 1-36,-1-1-38,0 1-38,0-1-40,0 1-42,0 0-41,0 0-44,0 0-45,0 0-46,-1 0-46,1 0-49,-40 32 477,-22 19-19,42-34-103,1 0 1,1 2 0,0 0-1,2 2 1,-15 21-37,17-18-71,1-1 100,2 0 84,0 1 68,1 4 102,6-12-47,0-1 1,1 0-1,1 1 1,0 6-237,1 19 362,2-2-28,-1 17 206,5-20-212,1-15-158,3-1-39,4 0-51,4-2-59,-2-4 20,34 34 63,27 21-18,-58-57-64,0 0-1,1-1 0,1 0 1,-1-2-1,2 0 1,19 7-22,20 6 291,-2 2 0,23 15-291,-40-18 173,0 2 54,29 13 0,1-5-95,-20-14-67,2-1-1,0-3 0,32 4-64,-31-9 72,1-2 37,169 30 60,-111-17-109,-1-3-75,-4-8 14,0-5 1,10-5 0,-15 0 23,1 5 0,39 8-23,-79-6-40,1-3 0,51-5 40,-20 1 35,-57-2-21,-1-1 1,1-2 0,30-9-15,36-5 17,-43 9-21,-1-4 0,6-3 4,-8 1-4,1 3 0,19-1 4,279-20 64,-315 31-72,-1-2-1,0-1 1,19-8 8,-24 5-21,-2-2 0,1-2 0,-2 0 0,5-5 21,3-3-20,-9 6 1,0-2 0,0-2 0,8-8 19,31-32 2,-6-3-109,-38 27 61,-9-5-53,-5-3-60,-4 0-67,-2 11 6,2 1-46,-2 3 88,-3 15 119,-2 0 1,0-1-1,0 1 1,-2 0-1,1-1 59,-6-20-185,3 31 175,0-1-1,0 0 1,0 1 0,0 0 0,-1-1 0,0 1 0,0 0 0,0 0-1,0 1 1,-1-1 0,-2-2 10,-50-37-61,29 22 68,15 13-11,-8-9-14,12 3-85,0 1 62,-28-20 9,25 26-16,2 1-42,5 4 45,0 1-90,-1 0-80,0 1-73,-3-1-262,0 1-117,0 1-89,0-1-63,-6 1-964,11-1 1093,0 0-87,0 0-241,-2 0-603</inkml:trace>
  <inkml:trace contextRef="#ctx0" brushRef="#br0" timeOffset="19513.55">3468 134 3362,'0'0'1288,"0"0"-513,0 0-299,0 0 38,0 0-70,0 0 338,0 0-338,0 0-120,0 0 634,1-1-397,4-5-247,7-9-22,0 0-88,-6 8 82,-6 7 37,0 0 117,0 0-19,0 0-194,0 0-107,0 0 70,0 0 2,0 0-104,0 0-38,0 0 46,1 3 123,0 0-39,4 3 83,1-2-140,1-1-49,9 2-29,8 0-56,-15-4 35,1 0 59,-3 0 86,-7-1-166,12 1 203,-7-2-92,4 1 47,6 0 78,-13-3-247,-1 0-1,0 0 1,-1 0-1,1 0 1,0 0 0,-1 0-1,0 0 1,0 0 0,0 0-1,0 0 1,0-1 0,0 1-1,-1 0 1,0 0 0,0-1 8,-1 2-2,1 0 0,-1 0 0,0 1 0,0-1 0,-1 1 0,1-1 0,0 1 0,0 0 0,-1 0 0,1 0 0,-1 0 0,1 0 1,-1 0-1,1 1 0,-1-1 0,1 1 0,-1 0 0,1 0 0,-3 0 2,-62 1 13,44 0 16,7 0-61,3 2 52,3 2 44,3 2 37,2 9 118,11 18 188,-5-30-399,0-1 0,1 1 0,0-1 0,0 0 0,0 0 0,0 0 0,0 0 0,1 0 0,-1 0 0,1-1 1,0 1-9,2 1 5,-1-1 1,1 0 0,-1 0 0,1 0 0,0-1 0,0 0-1,3 1-5,40 7-33,-1-13-103,-43-3 10,-3-8 33,-1-15-15,0 23 88,0 4 18,0 1-1,0-1 0,0 0 1,0 0-1,-1 1 1,1-1-1,0 0 1,-1 0-1,1 1 1,-1-1-1,0 0 1,1 1-1,-1-1 1,0 1-1,0-1 1,0 1-1,0-1 1,0 1-1,-1 0 1,1-1-1,0 1 1,0 0-1,-1 0 1,1 0-1,-1 0 1,1 0-1,-1 0 1,0 0-1,0 0 3,-25-4-4,-1 5 57,20 0-24,6 2 230,1 4-82,0 3-46,6 0-33,1-7-131,17 0 45,-12-2-37,-1 0-50,0 0-76,-4 0 26,-1 0-34,1-1-38,-1 1-43,-4 0-276,0-2 107,-2-1 91,0 0 77,-1 0 76,0-1 38,-10-7-292,-3 7 153,-2 1 41,5 2 108,0 0 36,2 1 45,0 0 33,0 0 37,0 0 42,-3 0 107,13 0 144,0 0-39,0 1-37,0 1-34,-1 1 125,1 1-105,0 0-95,0 1-53,0 12 90,0-15-29,3 12-61,5-4-39,19 1-44,0-8-62,13-4-70,-21 0 59,-9-6-29,-5-9 36,-4-23-40,-2 30 44,-4-13-155,3 19 172,0 1 1,0 0 0,0 0 0,0 0 0,0 0 0,0 0-1,-1 1 1,1-1 0,0 1 0,-1-1 0,0 1 0,1 0-1,-1 0 1,0 0 0,1 0 0,-1 0 0,-2 1 38,-17-4-177,0 4 83,11 0 88,1 0 35,0 1 37,2 1 42,2 1 493,3 4-61,2 3-66,1 1-71,1 1-77,1-2-83,1-1-89,-1-3-94,21 17 46,8-1-68,3-3-69,-2-4-68,-30-14-368,0 0 51,-1-1 46,0 1 45,0-1 43,0-1 39,0 1 37,-1-1 35,0 0-78,-1-1 110,0-1 88,-2 1 69,0-2 64,-6-3 188,6 5-213,0 0-33,-1 0-69,2 1-23,0 1-35,-2-1 631,1 0-116,2 1-102,2 0-90,2 1-79,0-1-65,2 1-53,1 0-40,27 0-243,-21-2 266,-7 0 43,0 0 40,-5 1-331,1-1 74,-1 1 66,0 0 58,0 0 79,0 0 103,1 0 558,-1 0-585,0 0-44,0 0-56,0-1-72,0 1-87,0 0-99,0 0-71,0 0-100,0 0-111,0 0-121,0 0 277,0 0-34,0 0-36,0-1-35,0 1-39,0 0-38,0 0-41,0 0-41,0 0 101,0 0-123,0 0-61,0 0-56,0 0-48,0 0-219,0 0-47,0 0-265,0 0-729</inkml:trace>
  <inkml:trace contextRef="#ctx0" brushRef="#br1" timeOffset="38074.06">3517 268 2865,'2'0'769,"-1"1"-57,0-1-55,0 1-52,0 0-50,-1 1-48,1-1-46,0 1-43,-1 0-41,1 0-38,-1 1-37,1-1-34,0 3 175,-1 1-110,0 1-51,1 1-100,-2 0-57,1 11 83,0-13-80,-1-2 15,1 0 53,0-1 65,0 0 75,0 13 46,0 1-68,0-3-83,0 1-44,0-1-39,0 1-32,0 12 30,-7 48 77,2-42-63,-16 111 261,16-102-265,0 0 41,-2 0 54,-2 0 69,-1 4 221,0 0-65,-12 105 900,17-85-733,3-49-554,0 1-33,-3 4-22,-2 12-26,-2 9-16,5-15 32,-5 72 96,5 0 74,0-7 316,-9 38-510,5-72 25,1 0 41,-5 58 156,-13 98 284,15-144-375,-4 1-48,-2 47-23,6-30-48,-9 65-8,7-46 32,3-14 27,1 123-50,7-148 21,-1 1 43,-1 8-30,-3 38-46,-1 12 30,3-41 86,2-14 80,2-36-54,-1 0 33,4 240 89,-1 13-74,-7 0-100,-4-207-35,-1 16-8,10 8 36,2 0-34,-5 328 59,-6-176 43,9-177-140,3-1 0,14 76-12,-10-90 65,-2 0 1,-4 65-66,-1-82 7,6-7 6,6 1 37,0 0 53,-6-13-19,2 17 107,1 9 9,-1-21-166,6 22 148,0 1-93,2 6-65,21 86-51,-24-97 64,-7-28-64,-4-15 31,0-1 0,1 0 0,1 0 0,-1 1 0,1-2 0,1 2-4,2-1 4,-4-7-31,1-2-27,0 0-40,2-1-39,1 2-51,-5-2-44,1 1 77,0 0 58,7 3-75,-6-2 63,-1-1 6,0 0-35,-1 1-44,0-1-51,0 0 29,-1 1-33,1-1-37,-1 0-40,-1 0-42,1 0-46,-1 0-49,1 1-51,-1-2-102,0 1-69,0-1-200,0 1-509</inkml:trace>
  <inkml:trace contextRef="#ctx0" brushRef="#br1" timeOffset="50072.89">3382 107 4658,'0'0'1398,"0"0"-527,0 0-211,0 0-83,0 0-97,0 0-82,0 0 3,0 0 121,0 0 333,0 0-315,0 0-57,0 0 165,0 0 363,0 0-45,-8 0-27,-18 1-235,0 4-76,-2 3-70,0 3-68,0 2-63,0 2-59,0 1-56,1 0-50,1-2-51,1 0-41,-67 38 347,0 4-90,-15 13 3,-52 37 141,110-71-25,-23 23-546,-4 8 305,18-15-155,-1-2-108,6 2 92,7 4-67,-21 21-33,2 1-16,63-75-17,-21 25 35,1 1 0,2 1 1,-9 16-37,15-22 13,-2-1 1,0-1 0,-10 10-14,-37 51 9,-1 6-8,45-65-24,-2-1 0,-13 11 23,20-18 4,1 0 1,0 1-1,1 1 0,1 0 0,1 0 0,1 1 0,-3 6-4,-39 66 16,41-73-18,0 0 0,2 0 0,-3 6 2,5-8-2,-1 0 0,-1-1 0,0 0 0,-1 0 0,-4 5 2,0-2 5,2 1-1,0 0 1,1 1-1,-1 3-4,-18 34 15,-90 157-29,84-146 36,27-49-21,0-1 0,-2 0 1,0 0-1,-5 5-1,0-1 3,1 1 0,1 1 0,0 0 0,2 2-3,-20 35 7,-17 47-7,36-77 0,-1-1 0,-1 0 0,-16 24 0,11-21 13,1 0 0,2 1 0,1 1 0,0 6-13,2-4 21,-3-1-1,0 0 1,-20 28-21,22-38-16,2 2 82,3-2 41,-9 35 209,10-32-194,0-1-47,2-9-64,-1 0-38,-15 43 77,14-32-37,0 1 0,2-1-1,2 2 1,0 7-13,-2 26 27,-8 33 55,-3 34-9,-5 34-59,8-64 9,3 26-23,-12 53 35,12-122 0,7-45-25,1 0 1,1 0-1,1 0 1,-1 8-11,-8 193-29,3-34 58,-2-110-20,4-39 1,2 0 0,1 15-10,2 145 24,7-161 18,17 11 94,-5-7-65,-5-8-60,29 24 140,-32-38-148,-1 1 13,-1 0 1,0 1-1,-1 0 0,0 1 0,-1-1 1,-1 1-1,3 9-16,12 29 51,16 17-11,-23-47 24,0 0 59,-9-12-104,0-1 0,0 0-1,-1 1 1,0 0 0,0 4-19,9 24 21,6-3-34,-17-34-92,0 1 70,-1 0 59,2 2 79,-2-2-31,0-1-57,0-1-38,0 0-41,0 0-27,0 0-41,0 0-47,0 0-50,0 0-6,0-1-42,0 1-46,1-1-49,-1 0-52,1 0-55,-1 0-58,1 1-62,-1-1 160,-1 0-49,0 0-65,0 0-81,0 0 158,0 0-47,0 0-54,0 0-58,0 0-60,0 0-57,0 0-50,0 0-43,0 0-219,0 0-43,0 0-263,0 0-732</inkml:trace>
  <inkml:trace contextRef="#ctx0" brushRef="#br1" timeOffset="75683.49">3557 0 4082,'0'0'1196,"0"0"-438,0 0-172,0 0-55,0 0-66,0 0-58,0 0 25,0 0 142,0 0-43,0 0-212,0 0-87,0 0-39,0 0-44,0 0-39,0 0-2,0 0-45,0 0 83,0 0 23,0 0-39,0 0 38,0 0 40,1 1 37,4 8 329,0-2-374,1 2 88,2 0 86,1 0 80,1 1 78,2-1 75,1 0 69,2-1 67,8 3-84,-1 1-94,1 0-87,-2 0-78,-4-2-146,-1 0-36,17 9 123,-1 2-103,0-1-75,86 53 224,-78-50-171,-19-12-65,-1 0 37,18 10 185,-1 2-36,34 31 245,-4 5-104,-3 2-81,-24-23-171,-4-5-20,-1 1-37,128 128 473,-115-112-363,-1 1 101,-13-9-178,-3 1-63,11 23-20,-3 2-69,16 26-16,-3-26 92,-29-40-82,-1 1-43,6 18 20,-3 1 1,17 45-22,-19-42 62,1 1 57,-16-39-70,1 1 0,0-1 1,0-1-1,2 1-49,9 11 60,-4 0-35,92 146 42,-59-95 3,-28-40 11,-2 0 0,5 16-81,18 34 102,-32-63-93,0 0 0,-2 1-1,5 17-8,12 33 11,83 198 130,-91-224-153,9 24 38,8 16-17,-15-35-2,2-1 0,2-1 0,3-1 0,21 29-7,-31-52 3,-1 1 0,-2 0 0,0 1 1,-2 1-1,0 0 0,0 10-3,15 79 61,41 105 14,-40-127-27,-17-52 4,-2 1 0,-2 0 0,1 36-52,-1 3 85,6-2 69,-7-49-85,-1 0-1,-1 13-68,1 11 66,0-19-51,2 20-17,-3 0 0,-2 1-1,-4 20 3,1 64-6,4-92 14,-2 229-64,-2-264 53,-1-1 1,0 1-1,-2-1 0,0 0 0,0 0 1,-7 11 2,-11 33-8,-22 88 24,-44 124 19,78-234-33,0-1 1,3 1-1,-4 36-2,7-36 3,-2-2 0,-1 1 0,-2-1-1,-4 8-2,3-14 16,1 1-1,1 0 0,-4 27-15,6-36-33,-4 2 33,-9 24 35,4 26-2,-12 27-33,10-48-39,-2 0 0,-21 33 39,-7 6 7,30-62-57,-2 0-70,11-18 81,-7 3 30,2-2-7,13-11-2,1-1-28,0 0-82,0 0-347,0 0 42,-2 0-328,0 0 27,-5 0-851,4 0 943,2 0 86,-1 0-76,1 0-91,0 0-110,0 0 23,0 0-67,0 0-240,0 0-630</inkml:trace>
  <inkml:trace contextRef="#ctx0" brushRef="#br1" timeOffset="84148.81">3481 60 736,'0'0'1111,"0"0"-592,0 0 8,0 0 1032,0 0-921,0 0 52,0 0-70,0 0 206,0 0-80,0 0 407,0 0-95,0 0-98,0 0-526,0 0-38,0 0-39,0 0-37,0 0 239,0 0-75,0 0-56,0 0-55,0-1-78,0 0-67,0 0-55,1-1 46,2-4 90,-2 5-150,1 1 83,39-1 562,1 0-115,0-1-103,1 0-92,12-1 18,-1 1-107,1 0-84,0 3-62,-15 1 39,0 1-1,29 7-297,-7 5 287,13 6 8,-1 0-123,-50-14-128,1-2 50,94 12 579,-94-14-566,0 0-46,21 0 154,0-1-39,44 3 97,-52 3-98,0 5-46,31 7 37,-32-12-114,14 9 82,-34-10-75,1-1 1,-1-1-1,1-1 1,4 0-60,-8-1 56,6 6 89,2 1-15,-6-6-127,-4-2-5,9 3 44,-4 0-17,-6-3-36,-3-1-27,0-1-35,-7 3-671,-2 1 161,-1 1-7,1-3 247,0 1-38,-1 0-351,1-1 315,0 0-37,0-1-40,1 0-42,-1 0-46,1-1-47,-2 2-402,0-1-107,-1 2-331,0 0-851</inkml:trace>
  <inkml:trace contextRef="#ctx0" brushRef="#br1" timeOffset="91731.63">3405 57 4642,'0'0'901,"0"0"-329,0 0-127,0 0-39,0 0-47,0 0-40,0 0 23,0 0 119,0 0 131,0 0-80,0 0-115,0 0-98,0 0 155,0 0-204,0 0 63,0 0 89,0 0-85,1 0-75,0 0-63,0 0-40,0 0-50,2 0 50,-3 0-53,0 0-1,-1 0 38,-18 0 511,-1 0-80,-1 0-75,1 0-70,-1 1-64,1-1-60,-1 1-53,0-1-50,0 1-45,0 0-37,-20 0 9,-6 2-90,-63 3-87,70-3 107,11-1 47,-1 1 64,0-1 78,1 1 94,-9 1-46,-24 2 61,0 0-106,1 1-72,-83 11 140,101-11-178,0 1 35,-8 2 93,1 1 89,40-9-337,-29 8 55,-73 19 282,65-14-258,12-4 31,1-1-43,10-4-44,0 1 1,1 1-1,0 1 1,1 1-1,-12 7-24,12-3 44,-65 38 71,-39 33-15,60-40-98,45-33-3,1 2 0,0 0 0,1 2 0,1 0 0,-16 16 1,-35 35 0,47-47 0,22-20-35,0 0-68,-1 0-63,1 0-60,0 0-54,0 1-52,0-1-47,0 0-42,0 0-135,0 0-49,0 0-40,0 0-34,0 1-607,0 0-1815,0-1 2500,0 0-38,0 0-38,0 0-769,0 0-414,0 0-1070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4:14:31.6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1696 107 228 0,'0'0'157'0,"0"0"-66"16,0 0-20-16,0 0-21 16,0 0-28-16,0 0-14 15,0 0-6-15,0 0 0 16,0 0 0-16,0 0 4 16,0 0 1-16,0 0 0 15,0 0 1-15,0 0-2 16,0 0 0-16,0 0 1 15,0 0-7-15,0 0 0 16,0 0 0-16,0 0 0 0,0 0 4 16,0 0 13-16,0 0 30 15,0 0 3-15,0 0-6 16,0 0-13-16,0 0 1 16,0 0 6-16,0 0-3 15,0 0-11-15,0 0-7 16,0 0 0-16,0 0-1 15,0 0-5-15,0 0-2 16,0 0 0-16,0 0 2 16,-19 0 7-16,-6 0 0 15,-5 0-6-15,2 0 0 16,-8 0 3-16,12 0 0 16,-11 0-5-16,9 0-2 15,1 0-1-15,-7-9-1 0,7 1 5 16,-10 0 0-1,7-2-2-15,-10-2 1 0,13 2-2 16,-8-2-3-16,8 1 1 16,3 5-1-16,-3-2 0 15,-4 5 4-15,3 3-1 16,-6-3 0-16,5 3-1 16,1 0-1-16,-3 0 2 15,1 0-2-15,6 0 1 16,-11 0 1-16,9 0-2 15,-1 0-3-15,-4 0-1 16,7 0 3-16,-4 8-5 0,4 4 5 16,-3-1-5-16,-4 1 2 15,7-4-1-15,3-1-1 16,-1-3 1-16,8 3-1 16,-3-1 0-16,-4-1 0 15,-1 3 0-15,4 0 1 16,-3 2 0-16,8-2-1 15,-6-1 1-15,-2 2-1 16,0 1 0-16,-1-2 0 16,2-2 0-16,9 3 0 15,-8-3 0-15,2 5 0 16,3 0 0-16,-2 3 1 0,-5 2-1 16,6 0 0-16,4 1 1 15,-7 2 0 1,7 1 0-16,-4 3-1 0,4 0 0 15,-7-1 0-15,0-1 0 16,-1-1 0-16,8-3 0 16,-6 3 1-16,12 2-1 15,-11 1 1-15,9-3-1 16,-9 2 0-16,8-1 0 16,-7 3 0-16,7 1 1 15,-3 3-1-15,-4 2 0 16,0 1 0-16,1 4 0 15,-4-5 0-15,-1 1 0 16,9 0 0-16,-6-6 0 16,9 0 1-16,-8 0 1 0,9 0 0 15,-8 7-2-15,9-1 7 16,-1 6 3-16,1 6-5 16,3 8 3-16,0 6-1 15,0 6-1-15,0 2 1 16,3 2 1-16,14 1-2 15,2 3 4-15,-7 3-3 16,7 1 3-16,10 4-2 16,-4 0 0-16,3 4 0 15,7 1-1-15,4-2-1 16,2 2-3-16,3 1 2 16,8 9-2-16,-6 3 2 15,12 2-1-15,-8 4-1 0,5-3 1 16,8-3 1-16,-6-6 0 15,3-4 1-15,-2-3-2 16,-2-2 1-16,1 5-1 16,0-4 1-16,4-1-1 15,-4 1-3-15,6-4 5 16,0 2-1-16,-2-8-4 16,5-1 2-16,4-3 0 15,3 3-1-15,6 6 4 16,3 9-2-16,13-3 1 15,-9 3 0-15,13-3 0 16,2-3 1-16,4-2 1 0,-2-5 0 16,2 1 5-16,-6 2-3 15,-6-2-2-15,-8 4 0 16,-5-3-1-16,-2-4 0 16,5-9 0-16,-1-12-3 15,6-11-1-15,11-5-1 16,-3-7 3-16,-2-1-4 15,1 3 2-15,-7 3 7 16,2 2-1-16,-15 2-3 16,5 1 0-16,9-1 4 15,-4 1-2-15,4 0 0 16,7 2 2-16,3 10-2 0,-14-2 5 16,-4 4-3-16,-4-12-3 15,-16-5-1-15,-12-12 1 16,-5-11-1-16,-11-9-5 15,-5-3 0-15,-9 0-2 16,-2 0-6-16,-17 0-27 16,0-20-66-16,-29-5-87 15,-6 9-80-15,-3 12 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15T08:33:47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2840 5667,'0'0'624,"0"0"-238,0 0-97,0 0-41,0 0-48,0 0-41,0 0-10,0 0 26,0 0 225,0 0-109,0 0 34,0 0-96,0 0-78,0 0 35,-1 4 191,-7 36 297,4-26-526,2-1-38,-4 10 29,-5 27 69,7-29-84,-1 1 61,1 0 31,-1 2 67,0 5 80,-1 1 92,3-4 286,-3 1-111,4 0-97,-2 2-82,0 3-23,2 0-63,-1 74 653,4-63-532,1-18-147,0-1 53,7 25 24,5-4-45,6-3-42,4-4-38,35 28 191,14-11-106,24-2-26,-8-16 325,70 19-675,-58-21 363,-5 6-129,-4 10 39,84 65 372,-124-74-502,23 26-22,0 1-26,-22-27 0,-8-13 6,28 11-37,-19-10-10,-19-10 20,49 29 21,56 23-29,-78-42-12,-10-4 30,0 0 52,103 44 323,-50-28-211,-16-9-96,3-1-64,7 6 111,-5-4-28,5-3-45,0-5-65,1-4 69,232 37 478,-190-38-417,-20-11-79,0-5 0,33-6-112,-20 1 88,-2 3 40,-65 0 38,-1 0-43,67 2 22,260 16 6,-198-13 19,60-10-170,-56 0 75,-56-7-30,75-21-21,-117 15-10,238-55 4,-157 29 22,-78 27-13,-73 10-24,1 0 1,-2-1 0,29-11-4,68-12 21,-43 11-10,320-56 78,-327 61-85,201-34 47,236-74-51,-435 92-28,-1-4 0,-2-3 1,-2-4-1,36-25 28,-86 50-1,76-47 38,34-30-37,-67 39-25,-2-2 0,15-19 25,-49 39-30,-1-1 0,-1-1 0,10-20 30,71-121-143,-96 149 83,-2-1-1,0 0 1,-2-2 0,-2 1-1,0-1 1,-2 0-1,-1-1 1,1-19 60,0-104-217,-10 2 77,-10 91 91,6 47 15,-7-9-108,6 14 15,-1 1-47,4 6-556,-1 1 94,-2 1 85,0-1 70,-2 2-17,-2 0 64,-17 3-684,22-2 720,2-1-43,-1 0-10,1 0-46,1 0 126,0 0-39,1 0 32,1 0-37,-1 0-42,1 0-46,0 0-49,0 0-45,-1 0-40,0 0-36,1 0-174,-1 0-35,-4 0-1885</inkml:trace>
  <inkml:trace contextRef="#ctx0" brushRef="#br0" timeOffset="1">86 6452 6019,'0'0'1658,"0"0"-619,0 0-437,0 0-42,0 0-46,0 0-50,0 0-51,0 0-45,0 0 265,0 0-91,0 0-60,0 0 382,0 0-60,1 25-52,11 85-80,-4-69-86,2-9-76,3-6-82,1-3-91,-5-9-170,-1 2-45,-2-6-74,-1-1 0,2-1-1,0 1 1,0-1-1,1-1 1,-1 1-1,2-1 1,-1-1-1,1 0 1,9 6-48,45 23 186,2-4-41,8 5-23,8 0-77,48 5-56,-23-7 41,-39-9 63,0 5-20,-20-11-17,0 3 1,17 13-57,0 10 89,-8 0-32,-1-1 45,3-2 307,59 33-409,-74-50 90,17 12 112,4-4 1,-1-2-1,5-2-202,-28-14 180,0 2-58,28 10-12,-38-17-93,-2 0 0,2-2 0,1 0 0,23 1-17,-4-3 34,0 2 63,102 27 346,-58-9-245,129 23 161,-142-31-153,71 15 82,-27-5-126,0-2-58,27 0-35,-62-16-31,52 1-38,-77-9 38,4 2 42,134 14 278,-78-8-170,-42-3-125,-15-3-67,0 0-68,300-2 221,-209-3-55,-35 0 34,-3 1 72,-65-3-152,0-1 0,2-4-48,-3 1 58,0 1 58,79-5 9,179-25 15,-176 18-29,-84 9-89,-1-3 0,42-15-22,-43 12 16,-1 2-1,1 2 0,2 2-15,193-20 52,326-61 173,-372 45-195,-52 10-28,-32 8 3,-2-4-1,2-6-4,39-15-16,-84 30-14,0-4 1,64-32 29,-1-12-42,65-48 33,-144 81-29,44-42 38,8-4-26,-31 32 50,-58 41-140,2 0 93,32-18 53,-35 17-82,-1 0-74,-5 3 0,-2 0-46,0 0-51,0 1-56,-3-1-64,2-1-69,-3 0-76,0 0-82,-5 9 325,0-1 74,0 1 61,0 0 51,0-2 39,1 1 81,-1 1-88,0 0-76,0-1-111,0 1 52,0 0-42,0 0-46,0-2-50,0 2-54,0 0-60,0 0-63,0-1-67,0 1 137,0 0-33,0 0-36,0 0-37,0 0-418,0 0-76,0 0-274,0 0-723</inkml:trace>
  <inkml:trace contextRef="#ctx0" brushRef="#br0" timeOffset="2">3077 9185 4770,'0'0'2879,"0"0"-1221,0 0-654,0 0-440,0 0-54,0 0-56,0 0-55,0 0 129,0 0 107,0 0-156,0 0-35,0 0-51,0 0-60,13 4 213,70 21 1074,-22-4-569,-10-3-224,2 0-67,-9-1-192,0 0-75,0-2-84,-2 2-99,32 8-125,-11-9-50,0-3 1,27 1-136,4-2 184,-28-5 33,-1 2 102,-12-1 54,-22-3-210,0-1-34,31 6 49,140 16 130,-160-22-198,2 0 49,35 0-59,108-6 233,-124 1-275,-1 1-72,-7-4 117,2-5-34,109-36 40,-74 18-38,-35 9-15,27-15-21,-3 0 5,-19 13 64,0 2-66,56-20-14,-61 22 17,-39 9-50,1 2-33,0-1-47,1-3-58,-20 9-42,1 0 46,2-3-199,-3 0 158,1 2-89,-1 1 89,0-1-38,0 1-78,1-1-61,-1 1-72,0-2-77,0 2-86,0 0-93,-1 0-102,1 0-109,0 0 60,0 0-81,0 0-264,0 0-680</inkml:trace>
  <inkml:trace contextRef="#ctx0" brushRef="#br0" timeOffset="3">2106 471 400,'9'0'4186,"-6"0"-1661,1-1-524,-4 1-1047,2 0-39,-2 0-127,1 0-38,-1 0-42,0 0-44,0 0-48,0 0-52,0 0-54,-1 1-59,-1-1 77,2 0-312,-1 2-34,0-2-36,1 1-36,-2-1-38,1 1-38,0-1-40,0 2-42,-1-1-41,1 0-44,0 0-45,-1 1-46,0-1-46,1 0-49,-52 42 477,-28 24-19,54-44-103,1 0 1,1 3 0,1 0-1,2 2 1,-19 27-37,21-22-71,2-3 100,3 1 84,0 2 68,0 4 102,9-15-47,-1-2 1,2 1-1,1 1 1,1 8-237,0 24 362,3-3-28,-1 23 206,6-27-212,1-18-158,5-2-39,4 0-51,6-3-59,-3-5 20,44 45 63,34 26-18,-74-73-64,0-1-1,1 0 0,2-1 1,-2-2-1,3 0 1,24 9-22,26 7 291,-3 4 0,30 18-291,-51-22 173,-1 1 54,38 18 0,1-7-95,-25-18-67,2-1-1,0-4 0,41 6-64,-40-13 72,2-2 37,217 39 60,-143-22-109,-1-4-75,-5-11 14,0-6 1,12-6 0,-18 0 23,0 6 0,51 10-23,-101-7-40,0-4 0,66-7 40,-26 2 35,-73-3-21,-1-1 1,1-3 0,39-11-15,45-7 17,-54 12-21,-2-5 0,8-4 4,-10 1-4,1 4 0,25-2 4,358-25 64,-405 40-72,-1-3-1,0-1 1,24-10 8,-30 6-21,-4-2 0,3-3 0,-4 0 0,7-7 21,4-3-20,-12 7 1,0-2 0,0-3 0,11-10 19,39-41 2,-7-4-109,-49 34 61,-12-5-53,-6-5-60,-6 0-67,-2 15 6,3 0-46,-3 5 88,-4 19 119,-2 0 1,-1-1-1,1 1 1,-3 0-1,1-2 59,-7-25-185,3 40 175,1-1-1,-1-1 1,0 2 0,1 0 0,-2-1 0,0 0 0,0 1 0,0 0-1,1 1 1,-3-1 0,-1-3 10,-65-47-61,37 28 68,19 17-11,-9-12-14,14 4-85,1 1 62,-36-26 9,31 34-16,4 2-42,6 4 45,0 2-90,-2-1-80,1 2-73,-5-1-262,1 1-117,0 1-89,-1-1-63,-7 2-964,15-2 1093,-1 0-87,0 0-241,-3 0-603</inkml:trace>
  <inkml:trace contextRef="#ctx0" brushRef="#br0" timeOffset="4">4467 173 3362,'0'0'1288,"0"0"-513,0 0-299,0 0 38,0 0-70,0 0 338,0 0-338,0 0-120,0 0 634,1-2-397,5-5-247,10-13-22,-1 1-88,-7 10 82,-8 9 37,0 0 117,0 0-19,0 0-194,0 0-107,0 0 70,0 0 2,0 0-104,0 0-38,0 0 46,1 4 123,0 0-39,6 3 83,1-1-140,1-3-49,11 4-29,11-1-56,-19-4 35,1-1 59,-4 0 86,-9-1-166,15 1 203,-8-2-92,4 1 47,8 0 78,-16-4-247,-2 0-1,1 1 1,-2-1-1,1 0 1,0 0 0,-1 0-1,0 0 1,0 0 0,0 0-1,0 1 1,0-3 0,0 3-1,-1-1 1,0 0 0,-1-1 8,0 2-2,0 1 0,0-1 0,-1 2 0,1-2 0,-2 2 0,1-2 0,1 2 0,-1 0 0,-1-1 0,2 1 0,-2 0 0,1 0 1,-1-1-1,2 2 0,-2-1 0,1 1 0,0 0 0,0 0 0,-4 0 2,-79 1 13,57 1 16,8-1-61,4 3 52,4 2 44,4 3 37,3 12 118,14 23 188,-7-39-399,0-1 0,2 1 0,-1-1 0,1-1 0,-1 1 0,1 0 0,0 0 0,1 0 0,-2 0 0,2-2 1,0 2-9,2 1 5,-1-1 1,2 0 0,-2 0 0,1 0 0,1-2 0,-1 1-1,5 1-5,50 9-33,0-17-103,-56-4 10,-4-10 33,-1-19-15,0 29 88,0 5 18,0 2-1,0-1 0,0-1 1,0 0-1,-1 2 1,1-1-1,0-1 1,-1 0-1,1 2 1,-1-1-1,-1-1 1,2 2-1,-1-2 1,0 2-1,-1-2 1,1 2-1,0-2 1,0 2-1,-2 0 1,2-2-1,-1 2 1,1 0-1,-1-1 1,0 1-1,0 0 1,0-1-1,0 1 1,-1 0-1,1 0 3,-33-6-4,-1 7 57,25 0-24,9 3 230,1 4-82,-1 5-46,9 0-33,1-10-131,21 1 45,-15-3-37,-1 0-50,0 0-76,-5 0 26,-2 0-34,2-1-38,-2 1-43,-4 0-276,-1-3 107,-2-1 91,-1 0 77,0 0 76,-1-1 38,-12-9-292,-5 9 153,-1 1 41,5 3 108,1-1 36,2 2 45,0 0 33,0 0 37,0 0 42,-4 0 107,17 0 144,0 0-39,0 2-37,0 0-34,-1 2 125,1 1-105,0 0-95,0 2-53,0 15 90,0-20-29,4 16-61,6-5-39,25 1-44,0-10-62,16-5-70,-26 0 59,-12-8-29,-7-12 36,-5-29-40,-2 38 44,-5-16-155,3 24 172,1 2 1,-1-1 0,0 0 0,1 1 0,-1-1 0,1 1-1,-2 0 1,1 0 0,1 1 0,-2-2 0,0 2 0,1-1-1,-1 1 1,1 0 0,0 0 0,-1-1 0,-2 2 38,-23-5-177,1 5 83,14 0 88,1 0 35,0 1 37,3 2 42,2 1 493,4 5-61,3 4-66,1 1-71,1 1-77,2-2-83,1-1-89,-2-4-94,28 21 46,10-1-68,4-3-69,-3-6-68,-39-17-368,1-1 51,-2-1 46,1 1 45,-1-1 43,0-1 39,0 1 37,-1-1 35,0-1-78,-1 0 110,0-2 88,-3 1 69,0-2 64,-7-4 188,7 7-213,0-1-33,-1 0-69,2 2-23,0 1-35,-2-1 631,1-1-116,3 2-102,2 0-90,3 2-79,0-2-65,3 1-53,0 0-40,36 1-243,-28-4 266,-8 1 43,-1 0 40,-6 1-331,1-2 74,-1 2 66,0 0 58,0 0 79,0 0 103,2 0 558,-2 0-585,0 0-44,0 0-56,0-1-72,0 1-87,0 0-99,0 0-71,0 0-100,0 0-111,0 0-121,0 0 277,0 0-34,0 0-36,0-1-35,0 1-39,0 0-38,0 0-41,0 0-41,0 0 101,0 0-123,0 0-61,0 0-56,0 0-48,0 0-219,0 0-47,0 0-265,0 0-729</inkml:trace>
  <inkml:trace contextRef="#ctx0" brushRef="#br0" timeOffset="5">4530 345 2865,'2'0'769,"-1"1"-57,1-1-55,-1 2-52,0-1-50,-1 2-48,2-2-46,-1 1-43,-1 1-41,1 0-38,-1 1-37,1-2-34,1 5 175,-2 0-110,0 2-51,1 2-100,-2-1-57,1 14 83,0-16-80,-2-3 15,2 0 53,0-1 65,0 0 75,0 17 46,0 1-68,0-4-83,0 1-44,0-1-39,0 1-32,0 16 30,-9 62 77,3-55-63,-21 144 261,21-132-265,-1 0 41,-2 0 54,-2 0 69,-2 5 221,0 1-65,-16 134 900,23-109-733,3-63-554,1 1-33,-5 5-22,-2 16-26,-2 12-16,6-20 32,-7 92 96,7 1 74,0-9 316,-12 49-510,7-93 25,1 0 41,-7 74 156,-16 127 284,19-185-375,-5 1-48,-3 60-23,9-38-48,-13 83-8,10-59 32,3-18 27,2 159-50,8-192 21,0 3 43,-2 9-30,-4 49-46,-1 16 30,4-53 86,3-18 80,2-46-54,-2 0 33,6 308 89,-1 18-74,-10 0-100,-4-268-35,-2 22-8,13 10 36,2 0-34,-5 422 59,-9-227 43,12-227-140,4-2 0,18 99-12,-13-117 65,-3 0 1,-5 84-66,-1-105 7,8-10 6,8 2 37,-1-1 53,-7-16-19,2 22 107,2 11 9,-2-26-166,8 28 148,0 1-93,3 7-65,26 112-51,-30-126 64,-9-35-64,-6-20 31,1-1 0,1 0 0,1 0 0,-1 1 0,1-3 0,1 4-4,3-3 4,-5-8-31,1-2-27,1-1-40,1-1-39,2 2-51,-6-2-44,1 2 77,0-1 58,9 4-75,-8-2 63,-1-2 6,-1 0-35,0 2-44,0-2-51,-1 0 29,-1 2-33,2-2-37,-2 1-40,-1-1-42,2 0-46,-2 0-49,1 2-51,-1-3-102,0 1-69,0-1-200,0 2-509</inkml:trace>
  <inkml:trace contextRef="#ctx0" brushRef="#br0" timeOffset="6">4356 138 4658,'0'0'1398,"0"0"-527,0 0-211,0 0-83,0 0-97,0 0-82,0 0 3,0 0 121,0 0 333,0 0-315,0 0-57,0 0 165,0 0 363,0 0-45,-11 0-27,-22 1-235,-1 6-76,-2 3-70,0 4-68,0 3-63,0 2-59,0 2-56,1-1-50,2-2-51,1 0-41,-87 49 347,1 5-90,-20 17 3,-67 48 141,142-92-25,-30 30-546,-5 10 305,24-20-155,-2-2-108,7 3 92,10 5-67,-27 27-33,2 1-16,82-96-17,-28 31 35,2 2 0,2 2 1,-12 20-37,20-29 13,-2 0 1,-1-2 0,-12 13-14,-48 65 9,-2 9-8,59-85-24,-3 0 0,-17 13 23,26-23 4,1 1 1,0 0-1,2 2 0,1 0 0,1 0 0,1 1 0,-3 8-4,-51 85 16,53-94-18,0 0 0,3 0 0,-4 7 2,6-9-2,-1-1 0,-1-1 0,-1 0 0,0 0 0,-6 7 2,0-3 5,3 1-1,0 0 1,1 1-1,-1 5-4,-23 43 15,-117 202-29,109-188 36,35-62-21,0-2 0,-3-1 1,0 1-1,-6 7-1,-1-2 3,2 1 0,2 2 0,-1-1 0,3 3-3,-26 46 7,-22 60-7,46-100 0,0 0 0,-2-1 0,-21 31 0,15-27 13,0 1 0,4 0 0,0 2 0,1 7-13,2-4 21,-3-2-1,-1 0 1,-25 36-21,28-49-16,2 3 82,5-3 41,-12 46 209,12-42-194,1-2-47,2-10-64,-1-1-38,-19 55 77,18-40-37,-1 0 0,3 0-1,3 2 1,0 9-13,-3 33 27,-10 43 55,-3 44-9,-8 43-59,11-82 9,4 34-23,-16 68 35,16-158 0,9-57-25,1 0 1,2 0-1,0-1 1,0 11-11,-11 249-29,4-44 58,-3-142-20,6-50 1,2 0 0,1 19-10,3 187 24,9-207 18,22 14 94,-6-10-65,-7-9-60,37 30 140,-41-48-148,-1 0 13,-1 1 1,-1 1-1,0 0 0,-1 2 0,-1-2 1,-1 1-1,3 12-16,16 37 51,21 22-11,-30-60 24,0 0 59,-11-16-104,-1-1 0,0-1-1,0 3 1,-1-1 0,0 5-19,12 31 21,7-3-34,-21-45-92,-1 2 70,0 0 59,1 2 79,-1-2-31,-1-1-57,0-2-38,1 0-41,-1 1-27,0-1-41,0 0-47,1 1-50,-1-1-6,0-1-42,1 1-46,0-1-49,-1 0-52,2 0-55,-2 0-58,2 2-62,-2-2 160,-1 0-49,0 0-65,0 0-81,0 0 158,0 0-47,0 0-54,0 0-58,0 0-60,0 0-57,0 0-50,0 0-43,0 0-219,0 0-43,0 0-263,0 0-732</inkml:trace>
  <inkml:trace contextRef="#ctx0" brushRef="#br0" timeOffset="7">4581 0 4082,'0'0'1196,"0"0"-438,0 0-172,0 0-55,0 0-66,0 0-58,0 0 25,0 0 142,0 0-43,0 0-212,0 0-87,0 0-39,0 0-44,0 0-39,0 0-2,0 0-45,0 0 83,0 0 23,0 0-39,0 0 38,0 0 40,1 1 37,6 11 329,-1-3-374,2 2 88,2 1 86,2 0 80,1 1 78,2-2 75,2 1 69,2-2 67,11 4-84,-2 2-94,2-1-87,-3 1-78,-5-4-146,-2 1-36,23 12 123,-2 2-103,0-1-75,111 68 224,-100-65-171,-25-15-65,-1 1 37,23 12 185,-2 2-36,45 41 245,-6 6-104,-4 2-81,-30-29-171,-6-6-20,-1 1-37,165 164 473,-148-143-363,-1 0 101,-17-11-178,-5 2-63,16 29-20,-5 2-69,21 35-16,-4-35 92,-38-51-82,0 2-43,7 22 20,-4 2 1,22 58-22,-24-55 62,0 2 57,-19-50-70,0 1 0,1-1 1,0-2-1,2 2-49,11 14 60,-4 0-35,118 188 42,-76-123 3,-36-50 11,-2-1 0,6 20-81,23 45 102,-41-82-93,0 0 0,-3 2-1,7 22-8,15 42 11,107 255 130,-117-289-153,11 32 38,11 20-17,-19-45-2,2-2 0,2 0 0,5-2 0,26 37-7,-39-66 3,-2 1 0,-2-1 0,0 2 1,-3 2-1,0-1 0,0 13-3,20 102 61,52 136 14,-51-165-27,-22-66 4,-3 1 0,-2 0 0,1 46-52,-2 4 85,9-2 69,-10-64-85,-1 1-1,-1 16-68,1 15 66,1-25-51,1 25-17,-3 1 0,-2 1-1,-6 26 3,1 82-6,6-118 14,-3 294-64,-3-339 53,-1-2 1,0 2-1,-2-2 0,-1 0 0,1 1 1,-9 13 2,-15 43-8,-28 114 24,-57 159 19,101-302-33,0 0 1,4 0-1,-6 47-2,10-46 3,-3-3 0,-1 1 0,-3-1-1,-5 11-2,3-19 16,3 2-1,0-1 0,-5 36-15,8-47-33,-5 3 33,-12 30 35,6 34-2,-16 35-33,12-62-39,-1 0 0,-28 42 39,-9 9 7,39-81-57,-3 0-70,14-23 81,-8 4 30,2-2-7,17-15-2,1-1-28,0 0-82,0 0-347,0 0 42,-3 0-328,0 0 27,-6 0-851,6 0 943,1 0 86,0 0-76,0 0-91,1 0-110,0 0 23,0 0-67,-1 0-240,1 0-630</inkml:trace>
  <inkml:trace contextRef="#ctx0" brushRef="#br0" timeOffset="8">4483 77 736,'0'0'1111,"0"0"-592,0 0 8,0 0 1032,0 0-921,0 0 52,0 0-70,0 0 206,0 0-80,0 0 407,0 0-95,0 0-98,0 0-526,0 0-38,0 0-39,0 0-37,0 0 239,0 0-75,0 0-56,0 0-55,0-1-78,0 0-67,0-1-55,2 0 46,1-6 90,-1 7-150,0 1 83,51-1 562,1-1-115,0 0-103,2-1-92,14-1 18,0 2-107,1-1-84,0 4-62,-20 2 39,1 1-1,37 9-297,-10 6 287,18 8 8,-2 0-123,-64-18-128,2-2 50,120 14 579,-121-17-566,0 0-46,27 0 154,1-1-39,56 3 97,-67 4-98,-1 7-46,41 9 37,-41-16-114,18 12 82,-44-13-75,1-1 1,-1-2-1,1-1 1,5 1-60,-10-3 56,8 9 89,2 1-15,-7-8-127,-6-2-5,12 3 44,-5 1-17,-7-5-36,-5-1-27,0-1-35,-9 4-671,-2 1 161,-1 2-7,0-5 247,1 2-38,-2 0-351,2-1 315,0-1-37,0 0-40,1-1-42,-2 0-46,2-1-47,-2 3-402,-1-2-107,-1 3-331,0 0-851</inkml:trace>
  <inkml:trace contextRef="#ctx0" brushRef="#br0" timeOffset="9">4385 73 4642,'0'0'901,"0"0"-329,0 0-127,0 0-39,0 0-47,0 0-40,0 0 23,0 0 119,0 0 131,0 0-80,0 0-115,0 0-98,0 0 155,0 0-204,0 0 63,0 0 89,0 0-85,2 0-75,-1 0-63,0 0-40,1 0-50,1 0 50,-3 0-53,0 0-1,-1 0 38,-23 0 511,-2 0-80,-1 0-75,1 0-70,-1 2-64,1-2-60,-1 1-53,0-1-50,0 1-45,0 1-37,-26-1 9,-7 3-90,-82 3-87,90-3 107,15-1 47,-1 1 64,-1-2 78,2 2 94,-12 1-46,-31 3 61,0 0-106,1 1-72,-106 14 140,129-14-178,1 1 35,-11 3 93,2 1 89,51-11-337,-37 10 55,-94 24 282,83-18-258,16-4 31,1-2-43,13-6-44,0 2 1,2 2-1,-1 0 1,2 2-1,-16 9-24,16-4 44,-84 49 71,-51 42-15,78-51-98,58-42-3,1 2 0,1 0 0,0 3 0,2-1 0,-21 21 1,-45 46 0,61-62 0,28-25-35,0 0-68,-1 0-63,1 0-60,0 0-54,0 2-52,0-2-47,0 0-42,0 0-135,0 0-49,0 0-40,0 0-34,0 1-607,0 0-1815,0-1 2500,0 0-38,0 0-38,0 0-769,0 0-414,0 0-1070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4:05:10.0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2199 139 228 0,'0'0'157'0,"0"0"-66"16,0 0-20-16,0 0-21 16,0 0-28-16,0 0-14 15,0 0-6-15,0 0 0 16,0 0 0-16,0 0 4 16,0 0 1-16,0 0 0 15,0 0 1-15,0 0-2 16,0 0 0-16,0 0 1 15,0 0-7-15,0 0 0 16,0 0 0-16,0 0 0 0,0 0 4 16,0 0 13-16,0 0 30 15,0 0 3-15,0 0-6 16,0 0-13-16,0 0 1 16,0 0 6-16,0 0-3 15,0 0-11-15,0 0-7 16,0 0 0-16,0 0-1 15,0 0-5-15,0 0-2 16,0 0 0-16,0 0 2 16,-25 0 7-16,-7 0 0 15,-7 0-6-15,3 0 0 16,-10 0 3-16,13 0 0 16,-12 0-5-16,12 0-2 15,1 0-1-15,-10-12-1 0,10 1 5 16,-14 2 0-1,10-4-2-15,-14-3 1 0,18 3-2 16,-11-2-3-16,11 1 1 16,4 5-1-16,-4-1 0 15,-6 6 4-15,4 4-1 16,-7-3 0-16,5 3-1 16,3 0-1-16,-5 0 2 15,2 0-2-15,8 0 1 16,-15 0 1-16,11 0-2 15,0 0-3-15,-6 0-1 16,9 0 3-16,-4 10-5 0,4 6 5 16,-3-2-5-16,-6 1 2 15,10-4-1-15,3-3-1 16,0-2 1-16,9 3-1 16,-4-1 0-16,-5-2 0 15,0 5 0-15,4-1 1 16,-4 2 0-16,11-1-1 15,-8-2 1-15,-3 3-1 16,0 1 0-16,0-3 0 16,2-2 0-16,11 4 0 15,-10-5 0-15,2 7 0 16,5 1 0-16,-3 4 1 0,-7 1-1 16,8 0 0-16,5 3 1 15,-8 2 0 1,8 1 0-16,-4 4-1 0,4-1 0 15,-10 0 0-15,2-2 0 16,-1-2 0-16,9-2 0 16,-8 3 1-16,16 2-1 15,-14 2 1-15,11-4-1 16,-11 3 0-16,11-2 0 16,-11 4 0-16,11 1 1 15,-5 5-1-15,-4 1 0 16,-1 2 0-16,1 6 0 15,-5-7 0-15,0 1 0 16,10 1 0-16,-7-9 0 16,11 0 1-16,-10 1 1 0,13-1 0 15,-13 10-2-15,13-3 7 16,0 10 3-16,0 7-5 16,4 9 3-16,0 10-1 15,0 6-1-15,0 3 1 16,4 3 1-16,17 1-2 15,4 4 4-15,-9 5-3 16,8-1 3-16,14 7-2 16,-5 0 0-16,2 4 0 15,12 2-1-15,3-2-1 16,3 1-3-16,4 3 2 16,10 10-2-16,-7 5 2 15,15 2-1-15,-11 6-1 0,8-4 1 16,10-4 1-16,-9-8 0 15,6-5 1-15,-4-5-2 16,-3-1 1-16,2 6-1 16,1-6 1-16,3 0-1 15,-4-1-3-15,8-3 5 16,0 2-1-16,-4-9-4 16,8-4 2-16,5-3 0 15,3 5-1-15,8 7 4 16,5 12-2-16,17-5 1 15,-13 5 0-15,17-3 0 16,4-6 1-16,3 0 1 0,0-9 0 16,0 2 5-16,-6 3-3 15,-9-3-2-15,-10 6 0 16,-6-5-1-16,-2-4 0 16,5-13 0-16,0-14-3 15,7-15-1-15,14-7-1 16,-4-9 3-16,-2-1-4 15,2 5 2-15,-10 2 7 16,2 4-1-16,-18 1-3 16,5 2 0-16,13 0 4 15,-6-1-2-15,5 2 0 16,9 1 2-16,4 15-2 0,-17-4 5 16,-5 5-3-16,-7-14-3 15,-20-8-1-15,-15-16 1 16,-7-13-1-16,-14-13-5 15,-7-3 0-15,-11 0-2 16,-4 0-6-16,-21 0-27 16,0-26-66-16,-37-6-87 15,-8 12-80-15,-5 14 9 16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237">
    <iact:property name="dataType"/>
    <iact:actionData xml:id="d0">
      <inkml:trace xmlns:inkml="http://www.w3.org/2003/InkML" xml:id="stk0" contextRef="#ctx0" brushRef="#br0">4263 12370 26 0,'0'7'33'8,"-8"-2"4"-2,8 0 7 2,0 2 25 0,-2-2-23-2,2-2-23 1,-3-3-1 2,3 0 18-1,0 0 34-2,0 0 10 2,0 0 31 0,0 0 27 0,0 0-38 0,0 0-6-2,0 0-21 2,0 0-9 0,0 0-16 0,0 0-12-2,0 0-1 2,5 0 6 0,15-20-7-2,9-2-3 2,-1-4 5 0,4 4 1 0,8-7-5-2,6 2 5 1,-1-5 0 2,19-4-7 1,-4-1-2-6,-4-5-12 4,2 3 2 0,-1 0-2 1,-1-1-2-4,4 7 3 5,-8 1-2-4,7 2 4 2,-5 2-6-2,2 2 4 2,4-1-7 0,1 0 0 0,0 0-7 0,5-3 2-1,-2 0-3 1,-3 0-1-1,9-4 0-1,-11 5 0 2,0-2-1 0,-1 5-3 1,-3-1 6-2,14 0-3 0,-1-1 4 0,-5-4-7 1,7 3 3-2,-6 9-1 2,-5 2 0 1,-11 4 0-2,13 2 1-1,-9 4 0 2,2-2 0 0,-1-5-1 0,5 0-2-1,-1-2 2 0,-1-1-3 2,-5 1 2-2,9-2 2-1,-4-5 0 2,2 3 3 0,2 1-4 1,-4-7 5-4,1 8-6 4,-5-6 0-2,7 0-1 2,-2-1 0-4,4-4-1 3,-2 2 0 0,-2-1-1 0,1 4 1-1,8-1 0 0,-5 5 0 1,6 0 4 0,0 5-4 0,-4-4 2-2,4 3 1 2,-3 0-2 0,5-5 1-2,-1 0-2 3,9-12 0-2,3-6 0 2,4-2 0-4,6 5 1 4,-16 7 0-2,3 8 0 2,-8 0 0-3,-8-2 2 1,2 1-3 1,-3-7 0 0,1 0 2-2,3-7-3 2,-3 3 2 0,-5 2-1 0,4 4 2-2,-12 11 0 2,8 2-2 0,5-1 0 0,-4 3 2-2,-1-1-2 2,-5-6-1 0,10 0 1 0,7-2 1-1,-3-3 0 0,2 0-2 1,2-4-2 0,0-2 2-2,-7-3 1 2,-4 2-3 0,1-2 1 0,-7-1 2-2,-9 7-1 2,-1 0 1 0,-5 5 0 0,-3 4 1-1,3 2-1 0,-1 2 0 2,5 2 0-2,0 2 1-1,2 0-1 2,9 0 1 0,-11-4-1 0,0 4 1-2,-5 1-1 3,-9-3 0-2,7 2-2 2,-8 0 2-4,-3-3-3 3,-6-1 2 1,-1 5 0-2,-8 2-2 0,2 2 2 1,-5 3 2-1,-3 0-1 1,-2 3 1-2,0 0-2 2,0 0 1 0,0 0-2 1,0 0 0-2,0 0 2-1,0 0-1 2,0 0 0 0,0 0-2-2,0 0 2 2,0 0 0 0,0 0 0 0,0-4-1-2,0 4 2 2,0 0-1 0,0 0 1 0,0 0 0-2,0 0-1 2,0 0 0 0,0 0 0 0,0 0-13 0,0 7-12-2,0 7 6 3,0-1 14-2,3 2-3-1,7-3 6 2,-10-5 1 0,0-3 0 0,0-4-1-2,0 0-19 2,0 9-21 0,0 21-57 1,0-13-110-4,-2 11-152 3</inkml:trace>
    </iact:actionData>
  </iact:action>
  <iact:action type="add" startTime="26354">
    <iact:property name="dataType"/>
    <iact:actionData xml:id="d1">
      <inkml:trace xmlns:inkml="http://www.w3.org/2003/InkML" xml:id="stk1" contextRef="#ctx0" brushRef="#br1">4137 11688 322 0,'0'0'142'7,"0"0"-59"1,0 0 41-2,0 0 5 2,0 0-10 0,0 0-10 0,0 0-14-2,126-63-24 2,-105 53-21 0,6-2-4-2,7-4-17 2,-1-7-9 0,8 1-4 0,4-4-3 0,-3 1 12-2,4 3 1 2,-3-2-1 0,10 8-1-1,-8-5-2 0,-2 3-5 2,-2-2-4-2,8-2-3 2,-9 0-2-3,-6 5 0 1,6-3 1 2,5 0-1-2,-3 0-4-1,5-2 4 3,-2 3-1-2,-6-1 0 1,10 3 0-1,-5 0-1 1,-4 6 0-1,1-4-3 1,-1 3 5-2,0-1-4 3,-3-1 2-2,5 0-2 1,-1-3-2-1,-1-3 1 0,-3 3-3 1,0 1 2 0,-2 4 2-1,0 0 3 0,-5 5-4 1,5-1 5 1,-2-4-5-4,4 2 0 3,2-5 0 0,-1-2-2 0,4 4 1-2,0-7-2 2,0-1 5 0,-2 1-4 0,-2 4 4-1,-2-1 0 1,-1 3 4-1,-3 4-6 1,-8 0 0-1,0 2 2 0,5 2-4 1,3-2 2 0,2-5-2-1,4-4-1 1,6 0 0 0,-1-3 1 0,3-3 0-3,2-1-1 4,-4 0 0-2,-1 4 2 1,-7 2 1-2,2-3-3 3,-6 5 1-2,3-1 0 2,-2 0 0-4,3-6 0 4,8-1-2-2,-1 0 2 1,7 3-1-1,0-5 3 1,8 5-3 0,-1-1-1 0,2 0 1-2,2-4 0 1,-13 1 0 2,7-5-1-1,-10 2 1-3,9-4-1 4,-8 7 0-2,-5 2 1-1,11 2 1 5,-9 4 0-6,2 2 1 3,7-2 0 0,-4 0-2-2,13 0 0 3,1-2 0-2,-1-1-1 1,16 0 1-1,-4-2 0 0,-2 2 1 1,3 0-2 0,-8 7 2-1,-9 1-1 0,-15 7 1 1,7-1-1 0,-10 0 1-2,2-4-2 2,7-8 0 0,-5-4-1 1,14-5-3-4,-11-3 1 3,8 6 4 0,-11 4 0 0,11 3 1-1,-11 7 0 1,1-7-2 0,-4 8 2-2,-6-8-2 1,5-1 1 1,-1 2-3 0,-8-5-1 1,11 5 1-4,-5-1 2 3,3 6 2 0,3 0-1 1,0 2 0-4,-4 1 0 3,2-5-1 0,-1-1-1 0,6-4 0-1,5-4 0 0,-7-1 0 1,4 2-3 0,3-3 4-1,-3 4 0 0,-4 2 0 1,-2 1 1 0,8 2-1-2,-8 3 1 2,-11 4 0 0,6-1 0 0,-2 5 1-2,-4-5-2 2,-10 1 1 0,11-4-1 0,-12 5 1-2,1-6-2 2,-8 2 2 0,3 9 0 1,-10-2 0-4,4 2 0 3,-5 2 0 0,-4 0-1-2,3 0-1 2,-3 0-8 2,0 0 4-4,0-3-5 0,0-3 5 2,-38 3 6 0,-5 2 0 0,-14 1 0 1,-12 0 1-3,-5 0 0 2,-6 0 0-1,-1 0 1 1,4 0-2-2,13 0 0 2,8 0-1 0,9 4 1 0,14 7-1-1,10 2 1 0,8-9-2 1,12-1 4 0,3 0-1-2,0-3 0 3,0 0 0-1,0 0-1-1,0 0-2-1,0 0-2 2,32 0 4 0,13 0 1-2,16 0-1 3,3 0 0-2,8-3 1 1,-4 0-1-2,0-1 0 2,-7 4 0 0,-7-3-2 0,3 3 1 0,-15 0 1-2,7 0 3 2,-19 0-3 0,2 0 0 0,-14 0-2-2,-8 0 4 2,3 0-2 0,-9 0 0 0,-4 0 1-2,0 0-1 2,0 16-1 1,0 12-1-2,0 14 2-1,-17 3 0 2,-2 0 1 1,-1 3-1-2,5-1 1-1,-1-2 0 3,-1-2-1-2,1-9 0 1,-5-6-1-2,14-5 1 2,-3-12 1 0,4-2 0 1,2-8-2-3,4 3-1 2,0-4 2 0,0 0-3-1,0 0 1-1,0 0-6 2,0 0-12 0,0 0-33-2,0-14-16 2,0-9 2 0,0 1-65 1,0 15-111-2,0 7-517-1</inkml:trace>
    </iact:actionData>
  </iact:action>
  <iact:action type="add" startTime="29004">
    <iact:property name="dataType"/>
    <iact:actionData xml:id="d2">
      <inkml:trace xmlns:inkml="http://www.w3.org/2003/InkML" xml:id="stk2" contextRef="#ctx0" brushRef="#br1">5613 9078 261 0,'0'0'202'7,"0"0"-17"1,0 0-3-1,0 0-37 0,0 0-48 1,0 0-21 0,0 0-15-2,20-37 6 2,-20 37-14 0,0 5-4 0,0 27-12-2,0 20-23 2,0 14-8 0,0 6-2 0,0 7 4-2,0 8-3 2,0-3 0 0,0-11-1 2,0-5-1-5,-1-18-1 3,-2-16 0 1,-6-11-2-2,9-16 1 1,0-7-2-3,0 0 0 3,0 0 0 1,0 0-3-4,12-26 3 3,12-21-1 0,1 2 2 0,7 4-1-1,-4 11 1 0,1 8 0 1,-5 14 1 0,-1 6 0-2,3 2 0 3,9 0-1-1,0 15-3-1,3 21 1 0,-8 3-1 1,1 4 2-1,-13-7 0 1,-6-7 1-1,-12 0 0 0,0-4 0 1,0-5 0 0,-4-3-3-2,-37 0 3 2,-5-3 1 0,-11-2 0 0,1-8 4-2,-1 3-2 3,5-5-3-2,4-2 0 1,16 0 0-2,12 0-1 3,7 0-3-2,6 0-23 1,7 0-49-2,0 0-47 2,0-2-37 0,4-7-223 0</inkml:trace>
    </iact:actionData>
  </iact:action>
  <iact:action type="add" startTime="29925">
    <iact:property name="dataType"/>
    <iact:actionData xml:id="d3">
      <inkml:trace xmlns:inkml="http://www.w3.org/2003/InkML" xml:id="stk3" contextRef="#ctx0" brushRef="#br1">5459 8756 588 0,'0'0'216'8,"0"0"-81"0,0 0-41 0,0 0-43-3,0 0 4 4,0 0 14-1,0 0 27 0,61 0-28-2,-25 0-11 2,8 0-10 0,5 0-10 0,12 0-3-2,-1 0-9 3,0 0-8-2,4 0-5 1,-17 0 1-2,-4 0-1 2,-5 0 8 0,-18 0-2 0,-4 0-9-2,-12 0-5 2,2 0 0 0,-6 0-3 0,0 0 0-3,0 0-2 4,0 0-1-1,0 0 0 0,0 0-3-2,0-8-2 2,-27-12 5 0,-15 1 2 0,-15-7 0-2,9 7 2 2,-8 2-4 0,5 4-10 1,10 3-34-4,8 7-34 3,1-1-47 0,32 4-67 0,0 0-192-2</inkml:trace>
    </iact:actionData>
  </iact:action>
  <iact:action type="add" startTime="30721">
    <iact:property name="dataType"/>
    <iact:actionData xml:id="d4">
      <inkml:trace xmlns:inkml="http://www.w3.org/2003/InkML" xml:id="stk4" contextRef="#ctx0" brushRef="#br1">6373 9307 394 0,'0'0'223'8,"0"0"-30"-2,0 0-9 2,0 0-48 0,0 0-46 0,0 0 8-2,107 0-15 2,-67 0-31 0,4 0-15 0,12 0-5-2,-3 0-13 2,-6-4-7 0,7-4-3 0,-3 1-3-2,5 0-6 2,-12 3 1 0,-6 4-2 0,-18 0-19-3,-9 0-54 4,-11 0-57-1,0 0-104 0,0 0-377-2</inkml:trace>
    </iact:actionData>
  </iact:action>
  <iact:action type="add" startTime="31323">
    <iact:property name="dataType"/>
    <iact:actionData xml:id="d5">
      <inkml:trace xmlns:inkml="http://www.w3.org/2003/InkML" xml:id="stk5" contextRef="#ctx0" brushRef="#br1">7774 9246 401 0,'0'0'94'6,"0"0"-24"0,0 0 7 2,0 0-16 0,0 0-8 0,0 0-2-2,-87-35-12 2,54 35-3 0,-3 13 5 0,2 14 7-2,4 3-10 2,-3 7-17-1,5 0-7 1,3-1-2-1,9 4 0 1,11-3-3 0,5 0 3-1,0-5-5 0,14-2-1 1,28-11-6 0,9-11 0 0,0-8 0-2,2 0 0 2,-6-17 0 0,-7-23 0 1,-6-9 0-1,-11-11-1-1,-10-5 1 1,-3 5-1 0,-7 8 1-3,-3 22-3 4,0 15 3-2,0 13 0 0,0 2 1-1,0 0 3 2,0 2 0 1,0 16 0-2,0 9-2-1,0 3 3 2,0 7 0 0,13 5 3 1,-4 6 8-3,4 0-1 2,-2-6-3-1,1-5-12 1,-1-5 0-2,-6-22-1 2,-1-3 0 0,-4-7-13 1,0 0-47-4,0-22-120 3,0 0-200 0</inkml:trace>
    </iact:actionData>
  </iact:action>
  <iact:action type="add" startTime="32055">
    <iact:property name="dataType"/>
    <iact:actionData xml:id="d6">
      <inkml:trace xmlns:inkml="http://www.w3.org/2003/InkML" xml:id="stk6" contextRef="#ctx0" brushRef="#br1">7393 9029 388 0,'0'0'185'8,"0"0"-28"0,0 0-41 0,0 0-23-2,0 0-15 2,0 0-11 0,0 0-7 0,184-28-21-2,-143 23-2 2,7-1 3 0,1 3-5 0,4 0-4-2,1 3-11 2,-8 0 1 0,1 0-3 0,-12 0-5-2,-6 0-7 2,-9 0-3 0,0 0 7 0,-10 0-5-3,8 6 1 4,-10-6-5-1,-3 0 5 0,-5 0-5-2,0 0-2 2,0 0 1 0,0-13-1-1,0-14 1 0,-13-3 0 2,-9-5 0-2,-7 4 0 1,-1 1 0-2,2 3 0 2,-1 7 0 0,9 3-1 0,13 5 1-2,-7 7-5 2,14 5-15 0,-5-3-22 0,0 3-50-2,5 0-59 2,0 0-399 0</inkml:trace>
    </iact:actionData>
  </iact:action>
  <iact:action type="add" startTime="38414">
    <iact:property name="dataType"/>
    <iact:actionData xml:id="d7">
      <inkml:trace xmlns:inkml="http://www.w3.org/2003/InkML" xml:id="stk7" contextRef="#ctx0" brushRef="#br2">25560 15437 142 0,'0'0'169'8,"0"0"-87"-1,0 0-1 1,0 0-40-2,0 0-7 2,0 0 19 0,0 0 6 0,7 0 10-2,-7 0-1 2,0 0 1 1,0 0 7-2,0 0 15-1,0 0 13 2,0 0-44 0,0 0-19 0,0 2-12-2,0 3-14 2,0 1-3 0,0 1-2 0,0 3 5-2,0 7 7 3,0 3 1-2,0-1-1 1,0-2-1-2,0-2-6 2,9-8-3 0,7-1-9 0,-2-6-3-2,4 0 0 1,-2 0-3 2,-9 0 0-1,2-16 2-2,-9-8-1 2,0-3 1-1,0 5 1 2,0 4-1-3,-19 7-4 2,-3 11 5 0,-10 0 2 0,8 0 2-2,0 9 1 2,4 16 1 0,4-5-3 0,13-3 2 0,3-10 1-2,0 0 12 2,0-4 4 0,3-1-6-2,30-2-14 2,2 0-2 0,4 0-1 0,-5-2-1 0,-17-13 2-2,-7-2-3 2,-10 7 1 0,0-2-3-2,0 4 2 2,0 6-6 0,-7-2 9 0,-10 4 1-2,-9 0 0 2,8 0 3 0,-8 6-2-1,0 22 3 0,14 0-2 1,4-2 1 0,5-9 3 0,3-12-2-2,0 3 0 2,3-8 2 0,29 0-7 0,8 0 0 0,1-8-1-2,-14-17-1 2,2 2 2 0,-24-3-3-2,-5 7-1 3,0-1 0-2,0 3 2 2,-2 9-3-3,-30 5 3 2,2 3 2-1,-8 0 2 1,2 0 1-1,13 11 0 0,7 6 3 1,9-8 3 0,7-1 8-2,0-1 6 2,0-5 4 0,7 1-5 0,32-3-18-2,4 0-4 2,8 0-2 0,-12 0 0 0,-14-12 0-2,-6-2 0 2,-16 5-4 0,-3-2-1 0,0 0-2-2,0 2-9 3,-26 4 7-2,-11 5 9 1,-3 0 1-2,3 0 2 2,10 0 2 0,7 9 0 0,4 7 5-1,11 1 5 0,5 3 3 1,0-6-1 0,5 0-5-2,31-6-2 3,5-8-7-2,5 0 0 1,-6 0-1-2,-11 0 0 2,-17 0-3 0,-9-8 1 0,-3-6-4 0,0 4 1-1,0-2-2 0,-3 3-2 1,-9 3 1-2,-6 3-4 2,0 3-20 0,-2 0-44 0,11 0-76-2,5 0-201 3</inkml:trace>
    </iact:actionData>
  </iact:action>
  <iact:action type="add" startTime="42774">
    <iact:property name="dataType"/>
    <iact:actionData xml:id="d8">
      <inkml:trace xmlns:inkml="http://www.w3.org/2003/InkML" xml:id="stk8" contextRef="#ctx0" brushRef="#br3">27892 14874 3 0,'0'0'566'7,"0"0"-418"-1,0 0-58 2,0 0-33 1,0 0-16-2,0 0-17-1,16 30-13 2,-16-20 5 0,0 4 7 0,-13 3 46-3,0 6-14 4,3-1-23-1,6 3-6 0,4-5-4-2,0-6-6 2,0-6-13 0,0 1-3 0,4-8-6-2,16-1 6 2,1 0 5 0,-1 0-3-2,-4-15-2 2,-3-20-2 0,-10-1-2-1,-3 3 4 2,0-1-3-4,0 9 1 4,-12 8-5 0,-5 8 3-2,2 6 4-1,-4 3 4 2,-1 0 4-1,6 9 21 0,8 19 5 1,-4 0-5 0,10-2-13 0,0-4 1 0,0-9-13-2,16-7-4 2,11-3 0 0,4-3 4 0,-11 0-1-2,-4 0-3 2,-13 0-3 0,-3 0-1 0,0-14-8-2,0 1-3 2,-12-7 6 0,-8 0 8-2,-3 6 1 2,2 3-4 0,1 7 4 0,0 4 5 0,4 5 15-2,4 24 17 2,2 8-9 0,10-5-5 0,0-8-6-2,0-3-15 1,25-8-2 2,8-11-2-1,6-2 2-2,-1 0 5 2,-11-2-5 0,-6-23 0-2,-10-4-3 2,-11-1 0 2,0 2-2-4,0-4-2 2,-39 5 0-2,-1 7 0 2,-1 8 7 0,5 7 0 1,11 5 1-4,6 0-1 3,2 2 6 0,14 28 4 0,3 0 9-2,0-2 3 2,0-5-10 0,28-10-9 0,8-5 5-1,0-4-3 0,-11-4-4 2,-2 0 0-3,-10 0-1 1,-10 0-2 2,-3-17-6-2,0-1-2 2,-3-1 0-4,-30 4 1 4,5 10 1-2,-8 5 8-1,8 0 0 2,-1 26 4 0,9 10 7 1,13-5-2-2,7-3 12 0,0-5-2 0,0-4-5 1,17-4-14 0,12-6-1-1,6-7 1 0,0-2 0 1,-11 0 1-2,0 0-1 2,-7-18-3 0,-14-3-1 0,-3-8 0 0,0 1-3-2,0 5 3 2,0 7-1 0,-16 7-4 0,4 7-2-2,-1-2 5 2,10 4 4 0,0 0-2 0,3 0 0-2,0 0-4 3,0 0-38-2,0 0-83 1,0 13-127-1</inkml:trace>
    </iact:actionData>
  </iact:action>
  <iact:action type="add" startTime="46482">
    <iact:property name="dataType"/>
    <iact:actionData xml:id="d9">
      <inkml:trace xmlns:inkml="http://www.w3.org/2003/InkML" xml:id="stk9" contextRef="#ctx0" brushRef="#br1">25667 15532 432 0,'0'0'172'7,"0"0"-45"1,0 0-45 0,0 0-31-2,0 0 8 2,0 0 8 0,0 0-8 0,34 17-10 0,-18-11-8-2,-6-1-1 2,7-3-10 0,3 4 1-2,-1 1-6 2,2-5-9 0,-1 6 4 0,-3-5-2-2,2 1-3 2,4 1-8 0,2 0 6 0,-5 2-2-2,0-3 2 2,7 3-1 0,-7-5 0 0,3 0-4-2,-3-2 1 2,4 4 3 0,-6-4-8 2,4 2 4-6,-2-2-3 4,4 0 0 0,-4 3 3 0,0 1 4-2,-1-4-3 2,-3 2-1 1,1-2-2-2,4 0 1-1,-2 0-3 2,2 0-3 0,-2 0 4 0,-2 0-3-2,-5 0 0 2,7 0 3 0,-2 0 0 0,2 0-5-1,-10 0 4 1,0 0-3-1,7 0-1 1,-5 0 4-2,9 0-1 2,-1 0-2 0,2 0 0 0,2 0-1-1,-2-6-1 1,-2 3 1-1,-3 1 2 2,-3-2 2-4,-8 2-1 3,8 0-2 0,-6 2 0 0,9 0 0-2,-12 0 1 2,12 0-1 0,0-4 2 0,-4 4 1-1,8-3-3 0,-1 0 2 2,-2 2-3-2,-1-6 3 0,-7 7-1 0,5-3-1 1,-12 3 0 0,11-2 5-1,-6-2-6 0,12 3 2 2,-2-6-2-1,4 2 0-3,-1 2-1 3,-1-2 1 0,-2 1 2 1,-10-2-2-4,6 4 2 3,-5 0-2 0,8 2 1 0,-9-3-1-2,6 0 1 2,3-4-1 0,-6 5 0 0,5-3 0 0,3 2 0-2,3-4 0 2,-10 2 0 0,2 3 0-2,3-1 0 2,-8-4 0 1,3 7 1-2,-2-1-1-1,4-3 0 3,-7 2 1-2,8-1-1 1,-4 0 0-2,9-2 0 2,-4-1-1 0,5-2 1 1,-1-4 0-4,-2 4 0 5,-7-1-1-4,3 3 2 2,-8 4-2-2,8-1 3 2,-13-2-2 0,7 1 0 0,5-1 0 0,-5 0 0-2,6-3 0 3,-6-1 1-2,6 3-1-1,-6 1 1 2,7-1 0 0,-12 6-1 0,11-6 0-1,-8 4 0 0,2-3 0 1,6-5-1 1,6 3 1-4,-2-6-1 4,-4 3 1-2,2-5 0 1,1 4 0-2,4 5 1 2,-14-1-2 0,4 4 2 0,-7-1-1-1,-3 1 0 0,1 0 0 1,-1 1 0 0,8 0 0-2,0-4 0 2,0 1 0 0,8-2 0 0,-9-3 0-2,10 3 0 2,-1-5 0 0,0 1 0 0,-12 4 0-2,12-5 0 3,-8 5-1-2,5-2 1 2,-9 0 0-3,-1 6 1 1,4 0-1 1,3-1 0 1,-2-3 1-4,6 2-1 4,-5 0 1-1,4-2-1-1,0 2-1-1,-10 5 1 2,-3-5 1 0,3 2-1 0,-2-1 0-2,11 2 0 2,-8-4 0 0,3 1 0 0,6-1 0-2,6-5 1 3,-10 1-1-2,4-3-1 1,-6 2 0 0,5 5 1-2,-12 4-1 2,0 2 2 0,0 0-2-2,0 0 1 2,0 0-1 0,0 0-1 0,0 0-3-2,0-3-3 2,0 3-15 0,0 0-34 0,0 0-60-1,0 0-64 0,0 0-318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</inkml:brush>
  </inkml:definitions>
  <iact:action type="add" startTime="3513">
    <iact:property name="dataType"/>
    <iact:actionData xml:id="d0">
      <inkml:trace xmlns:inkml="http://www.w3.org/2003/InkML" xml:id="stk0" contextRef="#ctx0" brushRef="#br0">15141 8573 321 0,'0'0'116'8,"0"0"-14"-1,0 0 33 2,0 0-30-2,0 0-35-1,0 0 2 4,0 0-18-3,-1263 93-5 1,991-93-12-3,-9 0-11 5,2 0-7-2,15-19-10 0,19-11-1-3,21 10-8 4,29 0 2-1,45 8-2 0,40 6-3-2,49 6-1 3,22 0-4-2,39 0 8 1,0 0 4-3,60 0 19 2,59 0-23 2,44 6 5-1,37 1-5-2,30-6-2 3,18-1 1-2,9 7 1 0,9-2 4-1,-2 0 3 3,-6 4 7-1,-6 2 1 0,-23 0-2-2,-14 9 3 2,-28 3 7 1,-26-4-13-2,-23-4-2-1,-36-8-4 2,-20-7 6 0,-30 0-2 0,-25 0-1-3,-14 0 2 4,-13 0-9-2,-36 0-1 1,-65 0 1-1,-76 0 9 2,-64-17 2-2,-63 1 8 1,-56 2 6-1,-19 9 2-1,23 5-9 2,49 0-16 1,62 0-1-4,54 0-1 3,63 0-1 1,44 0-1-2,32 0 1-1,48 0-5 2,5 0-7 0,82-19-9-2,59 2 22 2,69 2 0 0,36 10-2 0,37 5 2 0,-3 0 1-2,-20 0 0 3,-39 11 0-1,-53 15 4 0,-48-5 1-3,-47-2-5 3,-31-5-1 1,-33-4 0-4,-10-5-7 3,-24-5-124 0,-33 0-161 0,-12 0-375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</inkml:brush>
  </inkml:definitions>
  <iact:action type="add" startTime="2784">
    <iact:property name="dataType"/>
    <iact:actionData xml:id="d0">
      <inkml:trace xmlns:inkml="http://www.w3.org/2003/InkML" xml:id="stk0" contextRef="#ctx0" brushRef="#br0">1760 5111 350 0,'0'0'117'8,"0"0"-87"-3,0 0 28 4,0 0-2-1,0 0 15-1,0 0 22-1,0 0-1 2,-103-3-14 0,50 3-16 0,-16-2-17-2,-13 2-9 2,-5 0-10 0,-13 0-13 0,-5-9-4-2,3-2-9 2,4-6 0 0,10 0 3 0,8 1-6 0,24-1 2-1,20 5-1 0,14 7-4 2,19-1-1-3,3 2-1 1,0 4 8 1,11 0 8 0,39 0 19-1,18 0-19 1,12 0-6 0,8 7 1-1,5 13 0 0,7 2-1 1,0-6-1 0,0 5 2 0,-10-5 2-3,-11-2 3 4,-23 6 8-2,-19-10 4 1,-18 0 2-1,-13-3 3 1,-2-5 2-1,-4 3-27 1,0 3-7-2,-49 7 7 3,-32-1 4-2,-19 3 0 1,-8-7-4-2,-2-4 0 2,6 0 0 1,24-6-4-2,15 0-5 0,22 0-2 1,16 0-1 0,17 0-1 0,10 0 2-3,0 0 8 3,5 0 3 1,44 0 2-1,22 0 4-2,10 0-3 2,15 0 4 0,-3 11 3-1,-14 9 13 0,-21-3 1 1,-20-6-6 0,-21-5 3-1,-17-6-4-1,0 0-17 3,0 2-5-2,-40 1-16 2,-28 2 21-4,-25 4-2 4,-7 2 2-1,3 1-2 0,16 5-36-3,18 0-52 4,56-14-125-1,7 2-471 0</inkml:trace>
    </iact:actionData>
  </iact:action>
  <iact:action type="add" startTime="6588">
    <iact:property name="dataType"/>
    <iact:actionData xml:id="d1">
      <inkml:trace xmlns:inkml="http://www.w3.org/2003/InkML" xml:id="stk1" contextRef="#ctx0" brushRef="#br0">6963 3492 197 0,'0'0'111'8,"0"0"-58"-3,0 0 31 4,0 0-21-1,0 0-22-1,0 0-11 1,0 0 0-1,52-72 3 0,-42 55 8 2,4 0 1-4,5-3 4 4,6-2 3-2,11 2-3 1,5 0-19 0,5 1 6-2,0 2 7 2,5 1-7 0,-2 4-7 1,4-5 2-4,6 0 3 4,5 1-5 0,8-8-8-1,5-1-2-2,7-2-5 2,5-4 1 0,6 0 5 0,10 0-7-2,5 0 3 2,-6 5 2 1,-1 4 2-2,-1 2 1-1,-7 3-2 2,-6 1-4 0,1 2-7 0,-6 2 3-2,-5 2-2 2,-2 0 1-1,3-1 4 2,-9 0-2-2,6-2-2 0,2-3-5 1,3 0 1-2,-6-1-2 2,-3 4 2 0,-1-2-2 0,4 4 3 0,-12 0-3-2,-4-1-1 2,-6 7 6 0,-5-1-4 0,8 3 4-1,-1 0-4-1,2 3 3 3,3 0-2-1,-1 0 0-2,-1 0-1 2,-11 0 4 0,9 0-3 0,-4 0 3-2,-2 0-2 2,-2 0-2 0,2 0 0 0,0-14 0-2,-5 0-4 2,-2 0 3 0,-4 4-1-2,1 3 4 2,-1 5-2 0,-1 2 6 0,-1 0 0-2,4 0-3 2,-1 0-2 0,-4 0 0 0,-2 0-2 0,-7 0 1-2,5 0-2 3,3 0 0-2,-7 0 0-1,10-6 2 0,2-3-1 2,0 1 2 0,2 6 2 0,6 2-5-1,2 0 4 1,6 0-3-1,2 0 5-1,-2 0-5 3,-1 0-1-1,2 0 1 0,9 0 1-1,-3 0-2-1,-1-15 0 3,8 0-1-1,5-3 2 0,-5 6-1-3,9 5 1 3,-9 3 0 0,-2 4 0-1,-8 0 1 1,3 0 3-1,8 0-4 2,-7 0 0-1,11 0-1-2,2 0 0 2,6 0 1 0,0 0-1-1,8 0 0 0,-7 0 0 1,-2 0 0 0,-2 0 1 0,-4 9 1-2,0 5 0 2,-9 4 4 0,-6 6-6-1,9-1 4-1,-4-1-1 3,2-3-1-2,2-2-2 0,6-6 0 1,3-1 0 0,-8-5 1-1,-1 0-1 1,-10 5 0-2,9 6 2 2,-6 4-1 1,-3 5 3-3,2-4-3 2,10 8 3 0,-5-9-3 0,9-3-1 0,0 0 0-2,-6-3-1 2,4-3-1-1,-10 6 2 0,-4-4 0 1,7 8 0-1,-16 4 3 2,8-2-3-3,1-4 3 2,-2-2 1-1,2-4-4 1,-4-4 3-2,-5-3-2 2,0 3-2 1,16 8 2-1,0 8 0-2,-4 8-1 2,13 6-1-1,2 3 1 2,-5 2 2-3,-7-9-1 1,-10-4 1 2,-4-5-1-2,-2-4-1 0,-8 3 2 1,8 3-1 0,-7 3 0 0,-1 6-1-2,6 0 0 2,-1 4 1 1,-4 2-1-2,12-1 0-1,-2 2 0 2,-3-2-1 0,12-1 0-1,-10-8 1 2,0-8 0-3,-18-5 0 2,-6-8 0 0,-10-2-1-2,-15-7-2 1,3 1 2 1,4-4-2 0,-8 0 3 1,-3 0 0-4,0 0-2 3,0 2 1 0,0-2 0 0,0 0-5-2,0 0-2 2,-37 0-4 0,-8 0 11-2,-17-14-1 3,-15-3 0-1,-4 1 2-1,-3-1-1 1,4 0 2-2,1 2-3 3,15 2 1-1,10 1 0-2,16 5-1 1,15 0-5 3,12 7 4-3,11-3 1-1,0 3 2 2,0 0 0 0,0 0 4-1,0 0-1 2,0 0 1-3,0 0 0 2,5 0-3-1,22 14-1 0,0 3 1 1,6-6-1 0,8-3 0-1,1 4-2 0,12-4 1 1,5 3 1-1,6 10 2 2,3-2-2-4,-2 6 3 4,-13-3-3-2,-2-2 2 1,-21-5-1-1,2-5 0 0,-14-3-1 1,-8-7 0 1,0 0-1-3,-10 0-2 1,0 0 1 1,0 0-1 1,0 0 2-2,0 0-1-1,0 0 2 3,0 0-3-2,0-3 1 1,0-34 1-1,0-14 1 0,0-11 0 2,0-8 2-3,-4-3-2 2,-5 3 0-1,9 11-1 2,0 13 2-3,0 25-1 2,0 4 0-1,0 15-1 2,0 2-7-3,0 0-51 2,0 0-49 0,0 5-134-1,0 3-568 0</inkml:trace>
    </iact:actionData>
  </iact:action>
  <iact:action type="add" startTime="9122">
    <iact:property name="dataType"/>
    <iact:actionData xml:id="d2">
      <inkml:trace xmlns:inkml="http://www.w3.org/2003/InkML" xml:id="stk2" contextRef="#ctx0" brushRef="#br0">9812 3737 326 0,'0'0'165'7,"0"0"-83"1,0 0 6 0,0 0-17-1,0 0-37 0,0 0 14 1,0 0 3 1,396-126 3-3,-300 81-6 1,2-5 3 1,15-4-4 1,15 3-1-3,12-2-12 1,11 5-20 1,6 1-2 0,8-1 0 0,-1-3 4 1,10 4-7-2,-10-5-2 1,-4 10-2-1,0 5 6 1,-15 2 6 0,6 1-8 0,-11 0-1-3,4 0-1 4,4 4-1-2,10-10 0 1,11 1-1-1,-5-6 1 0,-7 2-3 2,-10 4 3-1,-6 9 0-3,0 18 2 4,-5 12 8-2,2 0-3 1,-8 0-4-2,11 12-4 1,-4-1-3 3,-6-3 2-4,-17-2-2 1,-5-3-2 0,-21-1 1 2,-4 1 0-2,-1 2 1 1,1 2-1-1,-10 0-1 1,3 4 1 0,4 1-2-2,-1 3 2 2,0-8-1 0,1 3 0 0,-6-8 0-3,3-2 0 4,-1 8 0-2,-3 2 2 2,6 11-2-3,7 7 1 3,-3 11-1-2,0 4 2 2,0 1-2-1,-4-2 0-2,-19-8 1 2,-5-9-1 0,-9-5 1-1,-1-5-1-2,-7-4 0 3,-4 3 0-1,5-3 0 0,7 4 1 1,-1 3-1-1,8 2 0 2,-1 4 0-3,4 0-1 1,1-4 3 1,-1-3-2 0,-1 3 0-2,-2-4 0 3,-4 5-4-1,-6-1 4 0,2 5 0-1,1 14-1-1,-4 11 0 3,2 14 1-1,-10 2-1-2,-8 1 1 2,-6-14 0 0,-4-9 0 0,-1-7 0-3,-9-11 1 4,6-9-2-2,-8 1 2 2,6-3 0-3,-1 8-1 1,5 3 0 1,1 2 0 1,4 6 0-3,0-2 0 1,4 3 0 1,-4-8 0 0,3-1 0-1,-5-8 1 1,-11-8-1 0,2-7 0 0,-9-3-1-2,0 0 1 2,0 0 0-1,0 0-7 1,0 0 0 0,0 0 4-1,-16-20 2 1,-15-3 1 0,4 1 0-2,-13 0 0 1,0-3 1 1,1 1-1 0,-2 9 0-2,1 3-2 3,-4 9 1-1,1 1-2-1,-8 2 3 0,9 0-6 1,0 0 4 1,0-4 1-3,11 4-4 1,8-4-5 1,16 0-1 0,-3 1 1 0,7 1 4-2,3 2 6 2,0 0 4-1,0 0 1 2,0 0-4-3,32 0-1 1,-3 0 0 2,13 0 1-2,11 2-1 0,-8 18 4 1,12 2-2 0,-2 7 5-1,-7-4-2 0,10-5 3 1,-6-1-2 0,-9-4-3 0,-5-8 7-2,-12-1-6 2,-8-6 4 0,-8 0-5-1,0 0 5 0,-7 0-4 0,-3 0 3 1,3 0-2 1,-2 0 0-3,8 0-2 1,-6 0-2 1,1 0-1 0,-1 0-6-1,7-28 6 1,-3-23 0 0,6-13 1-1,-10-12 2 0,2-6 0 0,-2-2-2 2,10-3 1-2,-6 11 0 0,12 17-2 1,2 17 3 0,0 17-3-1,11 5 0 0,-8 8 0 1,8 7-9 0,-9-3-69 0,-14 8-77-2,-9 0-81 1,0 0-650 2</inkml:trace>
    </iact:actionData>
  </iact:action>
  <iact:action type="add" startTime="14227">
    <iact:property name="dataType"/>
    <iact:actionData xml:id="d3">
      <inkml:trace xmlns:inkml="http://www.w3.org/2003/InkML" xml:id="stk3" contextRef="#ctx0" brushRef="#br0">11655 8577 371 0,'14'-4'164'8,"-12"4"-8"-2,0 0-28 2,-2 0-67 1,0 0-25-2,0 0-4 1,-39 0-3-1,-37 0 0 1,-23 0-9-1,-29 0 4 1,-27-1-3-2,-3-3-2 2,-3 1-9 0,18-3-4 0,23 0-5-2,18-1 2 2,25 1-1 1,27 1-1-1,21 3 0-1,26-2-1 0,3 1 1 0,0-3 7 1,59 4 44-1,45-5-19 1,46 7-25-1,18 0-5 1,13 0 2-2,-11 7 14 3,-20 17 29-2,-35 2-2 2,-31-5-13-3,-38-6 2 2,-19-5-11 0,-25-7-1 0,-2-3-23-2,-33 0-2 2,-63 0-7 0,-31 0 9 0,-34 0 2-3,-13 0-1 4,15 0 0-2,30 0-1 2,26 0 0-2,29 0 1 0,43 0-1 1,17 0-4-1,14 0 4-1,0 0 3 3,45 0 0-2,55 24 1-1,40 5-4 2,18-1 0 1,-17-6 0-1,-22-6 2-1,-38 0-2 0,-38-8 2 1,-27-1-1 0,-16-4-1 0,-14 4 0-3,-54-5-23 4,-47 1 23-2,-31-1 1 0,-12-2-1 1,1 0 1 0,17 0 0-1,35 0 0-1,26 0 0 2,35 0-1 2,30 0 0-3,14 0 0 1,13 0 4-3,58 0 19 3,42 6-13 1,16-3-9-1,8 1 1 0,-21-2-2-3,-31 0 3 4,-29 1 2-1,-31 0 4-3,-22 0-1 4,-3 3-8-2,-8 2-5 2,-48 2-6-4,-24 0 11 4,-1-8 0-1,-3 1-10 1,4-3-31-4,3 0-61 4,57 0-91-1,13 2-297 1</inkml:trace>
    </iact:actionData>
  </iact:action>
  <iact:action type="add" startTime="15916">
    <iact:property name="dataType"/>
    <iact:actionData xml:id="d4">
      <inkml:trace xmlns:inkml="http://www.w3.org/2003/InkML" xml:id="stk4" contextRef="#ctx0" brushRef="#br0">15019 5260 242 0,'0'0'280'5,"0"0"-142"4,0 0 15-1,0 0-48-1,0 0-50 2,0 0-21-3,0 0 4 1,365 9-2 2,-263-5-2-3,2 4 5 1,-4-1-5 2,-10 2-4-2,-20-3 11 1,-25-1-4-1,-16 0-5 0,-22-1 0 1,-7-4-11 0,-26 3-21-2,-58-3-15 2,-44 0 15 0,-26 0 4 0,-4-26-2 0,5 1-2 0,28 5-2 1,29 12 2-1,37 5-5-3,30 3-1 3,16 0 3 0,13 0 3-3,22 0 4 3,53 3 7-1,40 16-9 2,28 2 0-1,5-5-1-3,-10-8-1 3,-35 4 8 0,-30-7 12-2,-42-2 5 2,-15 3-5 0,-16-4-13 0,-6 2-7 1,-64 1-18-3,-15-2 18 2,-31 0 1 0,4-3-1 0,12 0-1-2,19 0 1 2,26 2 0 0,28-2 0 0,16 0 0-3,11 4-1 4,11-3 2-1,55 9 9-2,21 0-6 2,15 4-3 0,-5 3 0-1,-15-4 0 0,-28 4 2 0,-26-10-2 1,-15-4 0 1,-13 0-1-1,0-1-5-2,-16-2-14 2,-45 3-8-1,-19 3 17 0,-17 0-33 1,4 2-66 0,51-2-67 0,12-1-316-2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7450">
    <iact:property name="dataType"/>
    <iact:actionData xml:id="d0">
      <inkml:trace xmlns:inkml="http://www.w3.org/2003/InkML" xml:id="stk0" contextRef="#ctx0" brushRef="#br0">24555 6399 430 0,'0'0'121'9,"0"7"-26"-4,-23 25 8 3,-14 8-38 0,-10 7-20 0,-9 14-7-2,-5 10 16 2,-16 4-5 0,-3 10-22 0,-13 3-11-2,12-2 12 2,7-4 6 1,3-9-10-2,15-11 0-1,15-20-10 2,15-14-5 0,9-17-5 0,11-5 1 0,6-6 2-1,0 0 11 0,0 0 13 1,23-20-16-2,16-15-8 2,5-9 1 0,1-13-1 0,11-14-3-1,11-11 0 0,4-5-2 4,6-9 3-6,0 3-3 2,5 7 6 0,-11 7 4 2,3 17 5-2,-14 14 2-1,-4 6-8 3,-11 8-1-2,-9 3-4 2,-10 6-5-4,-4 5-1 4,-6 7 0-2,-9 6 0 2,2 7 1-4,-9 0 1 3,0 0 8 0,-9 12 14 0,-36 37-14-2,-17 23 1 2,-15 15 5 0,0 11 4 1,-4 1-5-3,2-3-1 2,5-5-11 0,0-2 2-1,-3-8 1 0,13 0-6 1,5-6 7-1,5-1-5 2,11-7 11-4,6-11-3 4,13-13 2-1,8-16-4 0,8-13 2-2,8-4-6 1,0-9-1 2,0-1-3-2,0 0-12-1,21 0-36 2,2-11-87 1,-10-3-97-2,-7 4-609 0</inkml:trace>
    </iact:actionData>
  </iact:action>
  <iact:action type="add" startTime="8642">
    <iact:property name="dataType"/>
    <iact:actionData xml:id="d1">
      <inkml:trace xmlns:inkml="http://www.w3.org/2003/InkML" xml:id="stk1" contextRef="#ctx0" brushRef="#br0">26077 9209 290 0,'0'0'51'8,"0"0"-44"0,0 0-6-2,0 0 9 2,0 0 122 0,0 0 53 0,0 0-7-2,-79 219-43 2,66-129-40 0,-5 13-24 0,-1 10-23-1,-4 1-5 0,12-8-6 1,-7-2-7 0,2-6-6 0,-4-3-7-2,14-9-2 4,-4-17-4-4,7-15-3 0,3-27-5 3,0-15 2-1,0-12 0-1,0 0-5-1,0-23-3 2,3-33 1 0,17-25 2 0,-1-18 0-1,-1-2 1 1,2-6-1 0,-13 0-1 0,5 4 1-2,-4 6-1 1,6 12-2 2,-9 12 3-2,8 8-1 0,2 3-1 0,4-1 1 1,-8-2 0 1,10 4 0-2,-5 6 2 0,-9 18-2 0,4 14 1 2,-11 17 0-4,0 6 0 3,0 0 1 0,0 0 3 0,0 12-2-2,0 21-2 2,-18 16 2 1,-6 15 2-2,4 11-1 0,-3 15 7 1,5 9 22 1,-2 8 5-3,3 0-5 0,-2 5 2 3,3 1-2-2,7 1-7 2,-4 4-1-4,13 0-6 3,0-4 6 1,0-3-3-1,0-10 2-2,13-11-3 1,-1-12-1 2,1-21-2-2,-9-18-3 1,-1-19-4-1,6-10-7 0,-9-8-3 1,0-2 0-1,0 0 0 0,0 0-14 2,0-2-6-2,0-30-9-1,0-7-61 2,-16-1-82 0,3 23-116 1,3 2-809-4</inkml:trace>
    </iact:actionData>
  </iact:action>
  <iact:action type="add" startTime="11307">
    <iact:property name="dataType"/>
    <iact:actionData xml:id="d2">
      <inkml:trace xmlns:inkml="http://www.w3.org/2003/InkML" xml:id="stk2" contextRef="#ctx0" brushRef="#br1">24016 6461 551 0,'0'0'244'7,"0"0"-118"1,0 0-11-2,0 0-29 2,0 0-15 0,0 0-5 0,603 281-39-2,-510-230-3 2,-22-7-7 0,-1-11 0 0,-25-9-7-2,-3-11 6 2,-5-6-2 0,-18-7-11 0,-1 0 0-2,-8 0-3 2,-9 0 0 0,-1 0-2 0,0 0 1-2,-7-20 1 2,-34-7 6 0,-20 3 8 0,1-6 2-2,-13 10 4 2,-7-4-4 0,-4 4-1 2,0 2-9-4,4-3-1 2,2-1 0 1,3-3-4-2,7-5-1 1,4-7 0-2,3-3 0 3,4-2 0-2,1-1 0-1,12 5 0 2,4 6 0 0,4 13-1 0,15 6 1-2,5 3 0 2,6 7 0-2,0 3-3 2,6 0 2-2,4 0 1 2,0 0 0 0,0 0 4 0,0 8 6-1,35 21-6 1,4 4-1 0,9 2 1-1,8 1-1-1,12 1 6 2,9 5 0 0,16 2-3 0,-9 4 0-2,16-2 2 2,-12 1 11 1,5-5-2-1,-6-5 1-3,-6-2 3 4,-8-9-5-1,-12-5-4-1,-6-4-4 0,-26-7-1 1,-6-1-3-1,-10-8 2 1,-7-1-5-1,-6 0-1 0,0 0 0 2,-3 0-5-1,-61-10 5-2,-33-25 1 1,-31-14 9 1,-25-16 1 0,-4-3 2-2,12-1-7 2,18 2 9 1,11 10-11-1,23 9 1-2,25 12-5 2,23 11 3 0,13 8-3-1,29 3 0 0,3-1 0 1,0 4 2 0,22 2-2-1,15 9-10-1,4 0-27 2,7 0-59 0,-19 7-114 0,-9 6-333-2</inkml:trace>
    </iact:actionData>
  </iact:action>
  <iact:action type="add" startTime="12680">
    <iact:property name="dataType"/>
    <iact:actionData xml:id="d3">
      <inkml:trace xmlns:inkml="http://www.w3.org/2003/InkML" xml:id="stk3" contextRef="#ctx0" brushRef="#br1">24934 10193 464 0,'0'0'237'8,"0"0"-74"0,0 0-30 0,0 0-44-2,0 0-9 2,0 0-21 0,0 0-5-2,317 0-4 3,-253 0 0-2,0 0-8 1,17 5-5-2,18 1-5 2,2-4 6 0,24-2-9 0,4 0-4 0,-5 0-6-2,0 0-8 3,-16 0 3 0,-15 0-8-1,-10 0-1-2,-22 0-3 2,-17 0 3 0,-12 4-3 0,-14 1 0-3,-11 1 0 2,-4-6-2 1,-3 0 2 0,6 0-2-1,-6 0 1 1,0 0-1 0,0 0 0 0,0 0 3-2,0 0 2 2,0 0 3 0,0 0-4-1,0 7 3-1,-29 14-7 3,-29 5 5-2,-29 1-4 1,-13-5 4-1,-8-7-4 0,-19-10-1 2,-1-5 3-2,-11 0-2-1,1 0 2 2,11 0-2 0,-4-16 1 0,20 1-1-1,2 4-1 1,21 2 1 0,12 8-1 0,20-6 0-3,21 5 0 3,9 2-1 0,22-4 1 0,4 4-1-1,0-4-2 0,0 4 2 1,40-7 1 1,25 7 7-4,27 0-6 3,9 0 6 0,35 0-3 0,14 0 2-2,12 0 1 2,0 0 0 0,-12 0 6-2,-18 0-2 3,-16 0 6-2,-15 0-2 2,-5 0-8-2,-12 0-2-1,-3 0-3 2,-9-13 1 0,-25-7-2 0,-14 8 1-1,-13 4-2 0,-17 4 0 1,-3 4 0-2,0-1 0 2,0 1-2 0,-14 0-1 0,-38 0 3 0,-37 8 0-2,-22 9 7 3,-36-1-6-2,-21-5 10-1,-13 2 2 2,-3-3 8 0,7-7-2 1,20-3-7-3,20 0-6 1,29-3-2 2,14-20-4-2,28-8 0 1,25 4 0-2,21-3-3 2,17-5-1 0,3 5-9 1,0 3-4-3,0 5-28 1,4 14-45 1,12 8-83 0,-9 0-111-2</inkml:trace>
    </iact:actionData>
  </iact:action>
  <iact:action type="add" startTime="16781">
    <iact:property name="dataType"/>
    <iact:actionData xml:id="d4">
      <inkml:trace xmlns:inkml="http://www.w3.org/2003/InkML" xml:id="stk4" contextRef="#ctx0" brushRef="#br2">24121 6142 336 0,'0'0'425'7,"0"0"-251"-1,0 0-84 2,0 0-33 0,0 0-9 0,0 0-6-2,-25 210-11 2,10-144 1 0,15 7 10 0,0 5 7-2,0 13 0 2,0 8-7 0,0 4-4 0,12 6-3-2,5-2-11 2,4-2-10 0,2-18 0 2,0-12-4-5,8-18-2 3,-8-15 4-1,-3-14 0 2,-7-15 1-4,-3-3-3 4,-2-10-4 0,3 0-1-2,-9 0-3-1,-2 0-1 1,0 0-1 1,0-31-1 0,0-13 1 1,0-17 6-3,-16-14 6 1,-5-16 7 1,0-17 5-2,-3-14-6 2,6-9-5 1,0 1-7-2,-5 9-1 0,3 11-4 1,-5 18 0-1,-4 16-1 1,10 17 1-1,8 14-1 0,-5 8 1 1,11 6-1 1,-1 0 1-3,4 6-1 1,2 8 0 1,0 6 0 0,0 11 1-2,0 0 0 3,0 0 0-2,0 0 2 1,0 14 2-2,0 32-2 2,0 18-1 1,0 11 7-1,0 16 11-2,0 7 10 2,0 9-2-1,8 1-2 2,0 8-4-3,9 0-5 2,-1 5-4-1,10 2 0 2,2 1-3-1,2-11 3-3,9-16-8 4,-1-19 6-2,-15-23-2-1,5-13 5 3,-2-8-5-2,-13-2-6 2,1-8 1-3,-1-1-3 1,-7-6-1 1,-2-9 0 0,1-8 0-2,3 0 0 3,-5 0-2-1,-3 0-10-1,5 0-20 0,6 0-36 1,-6-23-54-1,-1 6-95 2,2 0-143-3</inkml:trace>
    </iact:actionData>
  </iact:action>
  <iact:action type="add" startTime="18139">
    <iact:property name="dataType"/>
    <iact:actionData xml:id="d5">
      <inkml:trace xmlns:inkml="http://www.w3.org/2003/InkML" xml:id="stk5" contextRef="#ctx0" brushRef="#br2">25640 9653 545 0,'0'0'304'7,"0"0"-105"-1,0 0-77 2,0 0-39 1,0 0-14-2,0 0-6-1,0 0-1 3,240 257 1-2,-166-149-14 1,10 13-16-2,13 12-6 2,6-4-3 0,6-11-9 0,4-15-7-2,3-9-2 2,-16-16 0 0,-19-8 6 1,-14-14 1-3,-26-15 2 1,-14-17-3 1,-18-13-3 1,-5-7-2-3,-4-4-7 1,0 0-8 1,0 0 0 0,-4 0 2-2,-32-20 6 2,-5-12 0 0,-23-4 0 1,-11-9-1-3,-9-9 1 1,3-2-1 1,-3 3 0 0,7-3 1-2,7-4 0 2,6 2-2 0,18-7 0 1,-8 3-4-3,11 3-2 1,-1 3 0 3,4 3 0-4,4-4 3 1,11 4 2 1,-7 3-2 0,7 1 3-1,9 14-3-1,6 6 0 3,0 9 3-2,7 10-3 2,3 3 5-4,0 5 1 3,0 2 1 0,0-4-1 0,0 4 4-2,0 0 2 2,0 10-1 1,32 27-2-2,16 12 7 0,13 18 1 1,19 12 6 0,7 17 0 0,20 10-4-2,0 5 0 1,13-4 10 2,-2-4-3-1,2-6 1-3,-13-14-3 4,-2-10 7-1,-15-17-10 0,-24-17 2-2,-25-16-12 1,-22-14-2 2,-18-1-3-2,-1-5-1 0,0 3-14 0,0-1-39 2,0-5-49-2,0 0-46 0,-11 0-60 1,-10 0-116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03:09.71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21">
    <iact:property name="dataType"/>
    <iact:actionData xml:id="d0">
      <inkml:trace xmlns:inkml="http://www.w3.org/2003/InkML" xml:id="stk0" contextRef="#ctx0" brushRef="#br0">25266 2371 827 0,'0'0'167'8,"0"0"-81"-2,0 0-9 1,0 0-7 1,0 0-4 1,0 0 3-4,-129-224-21 3,97 136 3 0,7-7-3 0,6-3-4 0,15-1-8-2,1 7 5 2,3-1-8 0,0 7-12 0,7 11-11-2,25 8-10 2,-3 5 0 0,13 6-10 2,9 2-31-5,-2 1-44 2,9 12-54 1,-35 34-95 0,-5 7-262-2</inkml:trace>
    </iact:actionData>
  </iact:action>
  <iact:action type="add" startTime="4603">
    <iact:property name="dataType"/>
    <iact:actionData xml:id="d1">
      <inkml:trace xmlns:inkml="http://www.w3.org/2003/InkML" xml:id="stk1" contextRef="#ctx0" brushRef="#br0">26021 950 766 0,'0'0'241'7,"0"0"-124"1,0 0-35 0,0 0-56-2,0 0-4 3,0 0 14-1,-148 166 1-1,92-127-1-1,3 3-4 2,6 0-9 0,6-2-3 0,8-1-1-2,9 3-3 2,7-3-5 0,14 4 2 0,3-2-2-2,0 2 8 2,20 1-3 0,28 4-2 0,9 9-2 0,2 8 6-2,-2 4-2 3,-24-2-4-2,-18-4-3-1,-15-13 1 4,0-8-10-3,-11-11-2-1,-42-5-5 1,-7-16-3 1,-1-6-11 0,5-4-13 1,8 0-32-4,9 0-71 4,38-9-83-2,1-5-300-1</inkml:trace>
    </iact:actionData>
  </iact:action>
  <iact:action type="add" startTime="4978">
    <iact:property name="dataType"/>
    <iact:actionData xml:id="d2">
      <inkml:trace xmlns:inkml="http://www.w3.org/2003/InkML" xml:id="stk2" contextRef="#ctx0" brushRef="#br0">25980 1944 681 0,'0'0'313'8,"0"0"-211"-2,0 0 22 2,0 0-60 0,0 0-42 0,0 0-10-2,258-112-8 2,-237 84-4 0,-17 1-3-2,-4 7-11 2,0 3-13 0,0-3-1 0,-33 8-8 0,-2 7 9-2,-11 5 3 2,2 3 19 0,5 33 5 0,11 11 26-2,4 2 10 2,11-1 11 0,10-7 1 0,3 4 7 0,0-5-2-2,20-1-6 2,16-5-24 0,15-4-22-2,6-10-1 3,2-5-12-2,-2-13-31 2,-15-2-25-4,-6 0-51 4,-16 0-47-1,-20-5-136-2,0-7-450 1</inkml:trace>
    </iact:actionData>
  </iact:action>
  <iact:action type="add" startTime="5323">
    <iact:property name="dataType"/>
    <iact:actionData xml:id="d3">
      <inkml:trace xmlns:inkml="http://www.w3.org/2003/InkML" xml:id="stk3" contextRef="#ctx0" brushRef="#br0">26446 2045 714 0,'0'0'181'7,"0"0"-51"1,0 0-64 0,0 0-34-2,0 0-8 2,0 0-15 0,239-142-5-1,-223 118-1 0,-16 4-3 2,0 7-11-2,0 5-18-1,-34 2-17 2,-13 6 1 0,-10 0 27 0,11 9 18-2,5 23 0 2,12 11 25 0,22 8 37 0,7 3 16 0,0-4-4-2,6-2-11 3,27-9-34 0,12-12-25-1,7-11-4-3,9-16-29 4,-10 0-14-2,2-21-60 0,-37-7-79 0,-13 3-267 2</inkml:trace>
    </iact:actionData>
  </iact:action>
  <iact:action type="add" startTime="6058">
    <iact:property name="dataType"/>
    <iact:actionData xml:id="d4">
      <inkml:trace xmlns:inkml="http://www.w3.org/2003/InkML" xml:id="stk4" contextRef="#ctx0" brushRef="#br0">27327 1170 677 0,'0'0'237'6,"0"0"-90"2,0 0-38 0,0 0-49 0,0 0-1-2,0 0 7 2,57 538-3 0,-39-439-6 0,-6-3-1-1,4-10-21 0,-2-16 2 2,-3-19-12-2,-3-20-9-1,-1-22-4 2,7-9-3 0,3 0-7 0,9-31 8-2,12-29 1 2,5-32-6 0,1-26-2 0,-4-28 0 0,-8-9-3-2,-4 12-2 3,-11 22-7-2,-1 34-26 1,4 33-49-2,-4 34-58 2,-16 20-83 1,3 32-282-3</inkml:trace>
    </iact:actionData>
  </iact:action>
  <iact:action type="add" startTime="6434">
    <iact:property name="dataType"/>
    <iact:actionData xml:id="d5">
      <inkml:trace xmlns:inkml="http://www.w3.org/2003/InkML" xml:id="stk5" contextRef="#ctx0" brushRef="#br0">27989 1944 887 0,'0'0'234'7,"0"0"-69"0,0 0-91-1,0 0-63 2,0 0-9 0,0 0-2 0,34 233-8-2,-34-196-50 2,0-15-63 0,0-22-130 0,0 0-533-2</inkml:trace>
    </iact:actionData>
  </iact:action>
  <iact:action type="add" startTime="6593">
    <iact:property name="dataType"/>
    <iact:actionData xml:id="d6">
      <inkml:trace xmlns:inkml="http://www.w3.org/2003/InkML" xml:id="stk6" contextRef="#ctx0" brushRef="#br0">28026 1641 586 0,'0'0'295'7,"0"0"-148"-2,0 0-53 3,0 0-63 0,0 0-28 0,0 0-3-3,24-129-25 3,-12 129-72 0,-12 0-164 0</inkml:trace>
    </iact:actionData>
  </iact:action>
  <iact:action type="add" startTime="6815">
    <iact:property name="dataType"/>
    <iact:actionData xml:id="d7">
      <inkml:trace xmlns:inkml="http://www.w3.org/2003/InkML" xml:id="stk7" contextRef="#ctx0" brushRef="#br0">28511 1733 683 0,'0'0'134'7,"0"0"-40"1,0 0 22 0,0 0-36-1,0 0-12 0,0 0-7 1,-268 133-12 0,232-96-15-2,20-1-1 2,14 1-13 1,2-9 1-2,0-4-10-1,38-10-4 3,6-14-7-2,15 0-2 1,-1-38-11-2,-1-33 0 2,-7-21 2 0,-9-19-2 1,-9-14-9-4,-25-11-5 3,-7 10-2 1,0 34 8-2,0 36 4 0,0 39-2 1,-3 17 2 0,-4 39 13-1,-11 36 4 0,-2 21 26 2,9 7-1-1,3 11-3 0,8-9 3-2,0-4-5 2,0-9-4 0,0-19-6 0,0-15-10-2,0-19-2 1,0-22-24 1,16-14-74-1,-11-3-61-1,2-5-346 2</inkml:trace>
    </iact:actionData>
  </iact:action>
  <iact:action type="add" startTime="7244">
    <iact:property name="dataType"/>
    <iact:actionData xml:id="d8">
      <inkml:trace xmlns:inkml="http://www.w3.org/2003/InkML" xml:id="stk8" contextRef="#ctx0" brushRef="#br0">28808 2017 751 0,'0'0'165'6,"0"0"-41"3,0 0-72-4,0 0-44 3,0 0-6 0,0 0-2 0,225-225-6-2,-225 197-24 2,-7 6-44 0,-42 8-23 0,2 14 11-2,-4 0 2 2,18 14 75 0,0 33 9 0,15 15 120-2,13 0 5 2,5-3-28 0,0-9-15 0,0-6-29 1,7-8 10-1,22-5-27-2,1-6-21 3,8-6-15-4,1-11-11 4,-3-8-33-1,1 0-36 0,-13 0-35-2,-24-18-115 1,0-2-141 1</inkml:trace>
    </iact:actionData>
  </iact:action>
  <iact:action type="add" startTime="7619">
    <iact:property name="dataType"/>
    <iact:actionData xml:id="d9">
      <inkml:trace xmlns:inkml="http://www.w3.org/2003/InkML" xml:id="stk9" contextRef="#ctx0" brushRef="#br0">29408 1792 559 0,'0'0'237'6,"0"0"-90"1,0 0-44 1,0 0-53 1,0 0 1-4,0 0-13 3,-201 172 16 0,201-135 16 0,0-4-5-2,30-8-34 2,20-13-12 0,-7-12-8 0,-1 0-8-2,-3-43-3 2,-11-13-12 0,-19-8-13 0,-9-3-13-2,0 2-32 2,0 12-49 0,-16 38-159 1,3 13-608-4</inkml:trace>
    </iact:actionData>
  </iact:action>
  <iact:action type="add" startTime="8082">
    <iact:property name="dataType"/>
    <iact:actionData xml:id="d10">
      <inkml:trace xmlns:inkml="http://www.w3.org/2003/InkML" xml:id="stk10" contextRef="#ctx0" brushRef="#br0">30342 1227 573 0,'0'0'253'9,"0"0"-125"-1,0 0-16-3,0 0-37 3,0 0-18 0,0 0 2 0,16 614-8-1,-16-485-10 0,0-23-16 1,0-32-13 0,0-27-10-2,0-22-2 2,0-22-1 0,0-3-28 0,13-28-89-2,-9-9-142 2,12-4-289 0</inkml:trace>
    </iact:actionData>
  </iact:action>
  <iact:action type="add" startTime="8405">
    <iact:property name="dataType"/>
    <iact:actionData xml:id="d11">
      <inkml:trace xmlns:inkml="http://www.w3.org/2003/InkML" xml:id="stk11" contextRef="#ctx0" brushRef="#br0">30902 1301 535 0,'0'0'168'7,"0"0"-39"1,0 0 14 0,0 0-43-2,0 0-24 2,0 0-12 0,333 96-20 0,-269-32-5-2,-8 12-12 2,-12 11 3 0,-11 9-1 0,-26 16-17-2,-7 0-7 2,-23-7-5 0,-49-21 0 0,-27-32-4-2,-11-29-6 2,-3-23-16 2,16-19-18-2,26-37-11-2,30-9-1 1,22 9 20 3,19 11 14-3,0 13 22-1,42 22 13 1,15 10 26 1,8 5 13 1,12 37-16-4,3 14-7 3,-4 4-18 2,0-7 2-3,-7 0-11-1,-6 1-2 1,-18-9-3 1,-12-6-11 1,-13-7-34-4,-17-12-48 3,-3-20-100 1,0 0-383-2</inkml:trace>
    </iact:actionData>
  </iact:action>
  <iact:action type="add" startTime="8880">
    <iact:property name="dataType"/>
    <iact:actionData xml:id="d12">
      <inkml:trace xmlns:inkml="http://www.w3.org/2003/InkML" xml:id="stk12" contextRef="#ctx0" brushRef="#br0">31999 2602 150 0,'0'0'634'4,"0"0"-554"4,0 0 6 0,0 0-24 0,0 0-19-2,0 0-9 2,104-813-19 0,-160 638-3 0,-14 3-8-2,-21 16-4 3,-11 25-4 0,-15 30-16-2,70 94-94-2,4 7-324 3</inkml:trace>
    </iact:actionData>
  </iact:action>
  <iact:action type="add" startTime="23829">
    <iact:property name="dataType"/>
    <iact:actionData xml:id="d13">
      <inkml:trace xmlns:inkml="http://www.w3.org/2003/InkML" xml:id="stk13" contextRef="#ctx0" brushRef="#br1">12691 13636 173 0,'-9'0'97'6,"5"-3"-33"1,-12-4 2 1,-6 2-1 0,3 0 5-2,-1-3 9 2,10 4 22 0,-7 4-35 0,-7 0 9-2,-22 0 7 2,-18 0-17 0,-27 14-14 0,-39 4-18-2,-50-5 3 2,-41-4-6 0,-37-9 0 1,-13 0-8-3,-11 0-5 2,5 0 1 0,20-29-4 0,31 1-9-3,16 3-2 4,26 14-3-2,13 11-3 2,19 0-34-3,34 9-98 2,118 9-148 0,0 6-427 0</inkml:trace>
    </iact:actionData>
  </iact:action>
  <iact:action type="add" startTime="24961">
    <iact:property name="dataType"/>
    <iact:actionData xml:id="d14">
      <inkml:trace xmlns:inkml="http://www.w3.org/2003/InkML" xml:id="stk14" contextRef="#ctx0" brushRef="#br1">20021 13649 276 0,'0'0'191'7,"0"0"-32"-1,0 0 0 2,0 0-45 0,0 0-17 0,0 0-25-2,0 0-3 2,-1523 14-27 0,1265-14-15 1,14 12-6-4,23 2-16 4,21 2-2-1,39 3-3-1,20-2 0-1,34-2-30 3,17-7-37-2,26-5-18 1,10-3-31-1,54 0-118 0,0 0-386 2</inkml:trace>
    </iact:actionData>
  </iact:action>
  <iact:action type="add" startTime="27240">
    <iact:property name="dataType"/>
    <iact:actionData xml:id="d15">
      <inkml:trace xmlns:inkml="http://www.w3.org/2003/InkML" xml:id="stk15" contextRef="#ctx0" brushRef="#br1">9541 13604 341 0,'0'0'180'8,"0"0"-41"-2,0 0-7 2,0 0-55 0,0 0-30 1,0 0 1-4,0 0-17 3,844-12 3 0,-656 12-9 0,25 0 4-2,-1 0-7 2,8 0 10 1,-9 9-3 0,-13-2-2-3,-11-6-21 2,-9-1 19-1,-11 0-15 2,-26 0-6-3,-28-1-1 2,-42-15 7-1,-18 3 2 2,-25 1-8-4,-12 4-2 3,-16 6-2 0,0-7-1 0,-10 0-9-3,-60 1 10 4,-31-1 12-2,-40 7 2 2,-40 2 3-4,-29 0 3 3,-24 0 1 0,-12 11-2 1,-6 10-1-4,2-8-2 4,20-7 0-1,18-6-7-1,24 0-2-1,23 0-6 3,8 0 0-2,6 0 2 2,11 0-1-2,18 0-2-1,32 0 0 3,23 0 0-1,27 0-1-3,20 3-3 3,8-3 3 0,12 0-11 0,0 0-6-2,36 0 3 3,25 0 15-2,25 0 0 2,25 5 3-4,15 12-2 3,28 3-1 0,14-3 1 0,22-10 0-1,19-4 1 1,11-3-1-1,2 0 0 1,-2 0 1-2,-7 0 3 2,-24 0 5 2,-15 0 8-4,-18 0 7 0,-11 15 2 3,-17-1-10-2,-15-9-9 2,-29-2-8-4,-28-3 0 4,-32 0 0-2,-17 0-1 1,-7 0 1-2,0 0 0 3,0 0-4-2,-44 0 1 1,-64 3 3-1,-65-3 15 1,-44 0 0-1,-36 0-2 2,-21-20-7-4,-14-7-1 3,11 0-1 1,19 6 1-1,35 12-2-3,29 9 0 4,30 0-1-2,26 0 0 2,34 9 1-4,28 4-1 3,31-5-4 0,25-4 3 0,20-4-2-1,0 0 1 1,38 0-14-1,39 0-17 1,21 0 6-2,8 0 4 2,0 0 9 0,4 0 8 0,15 0-2-1,2 0-6 1,14 3-20 0,-1 7-22 0,-22-3-85-3,-89-7-94 3,-22 0-414 0</inkml:trace>
    </iact:actionData>
  </iact:action>
  <iact:action type="add" startTime="29530">
    <iact:property name="dataType"/>
    <iact:actionData xml:id="d16">
      <inkml:trace xmlns:inkml="http://www.w3.org/2003/InkML" xml:id="stk16" contextRef="#ctx0" brushRef="#br1">9492 13672 261 0,'0'0'257'9,"0"0"-103"-4,0 0-67 4,0 0-15-2,0 0-3 1,0 0-7-2,0 0-1 2,10-9 9 0,-20 9-1 0,-10 0-22-1,-11 0-5 0,-5 0 2 1,0 7-12 1,-2 0-13-4,-1 1-6 3,11-3-4 0,4 5-1 0,3-5 4-2,5-3 3 2,3 2 2 0,11-4-4 0,-3 0-8-2,2 0-3 2,3 0-1 0,0 0 1 1,-6 0-1-4,6 0 0 3,0 0-1 0,0 0 0 0,0 0 0-2,0 0 2 2,0 0-2 0,0 0 1 0,0 0-1-2,0 0 2 2,-2 0 1 0,2 0-3 0,0 0-1-2,0 0 1 3,0 0 1-2,0 0-1-1,0 0 0 2,0 0-2 1,0 0 2-2,0 0-6 1,0 0-1-2,0 0-5 2,0 0 5 0,0 0 6 0,0 0-2-2,0 0-1 2,0 0-4 0,0 0 4 0,0 0 3-2,0 0 1 2,0 0 1 0,0 0 1 0,0 0-3-2,0 0 2 2,0 0 1 0,8 0-2 0,2 0 0-2,6 0 1 3,-3 0-1-2,-1-6 0-1,1 3 0 2,-6-2 0 0,9 2 2 0,5-1 0 0,-4-1-2-2,-1 0 3 2,4 0 2 0,-10 0-2-2,8 1 1 2,-12 1 0 0,7 0-4 0,-12 3 2 0,-1 0-2-2,0 0 0 2,0 0-1 0,0 0-4 0,0 0-39-2,12 0-83 3,-9 0-90-2,-3 0-488 1</inkml:trace>
    </iact:actionData>
  </iact:action>
  <iact:action type="add" startTime="33730">
    <iact:property name="dataType"/>
    <iact:actionData xml:id="d17">
      <inkml:trace xmlns:inkml="http://www.w3.org/2003/InkML" xml:id="stk17" contextRef="#ctx0" brushRef="#br1">9405 13683 400 0,'10'0'142'6,"-10"0"-40"2,6 0 24 1,-6 0-42-2,0 0-11-1,4 0 2 2,-4 0 4 0,0 0-26 0,0 0-21-2,0 0 2 2,0 0-3 0,0 0-17 0,0 0-5-2,-20 0 2 2,-13 0-6 0,-8 0 3 0,0 0-1-2,2 0-1 2,-4 0-1 0,-1 0 7 0,4 0-6-1,-1 0 0 1,5 0-3 0,0 0 4 1,11 0-6-3,5 0 3 2,-3 0-4-1,7 0 2 1,-2 0-1-2,2 0-1 2,6 0 0-1,-4 0 1 1,-2 0 0-2,6 0-1 3,-3 0 1-2,10 0-1 1,-2 0 0-2,-5 0 1 2,7 0-1 0,-7 0 0 0,0 0 1-1,10 0-1 1,0 0 0 0,0 0 0-1,0 0 2-1,0 0-2 3,0 0 2-2,0 0 0 2,0 0-1-3,0 0 5 1,0 0 3 1,0 11 9 0,0 12 2-2,0 11-17 3,0 7-2-2,0 7 1 1,0 6-1-1,0-1 1 0,0 1-1 1,0-10 2 0,0-9-1-1,0-13 1 0,0-10-1 2,0-10-2-2,0-2 1-1,0 0-1 2,0 0 0 0,0 0 0 0,0 0 0-1,0 0 0 1,0 0 1-1,0 0-1 2,0 0 0-4,0 0 0 4,0 0-1-2,0 0 0 2,0 0-4-4,-7 0 2 3,-9-26 0 0,-7-10 3 0,-2-3 0-1,-4 7 0 1,9 2-1 0,-1 7 1-1,2 7 0-1,11 4-2 3,5 7 1-2,-3 5 1 1,6 0 0-2,0 0 0 3,0 0 2-2,0 0 0 1,0 0 1-2,0 0-2 3,0 0 1-2,0 0 0 1,0 0 3-2,0 5-3 2,0 20-2 0,9 1 6 1,8 0 10-3,-2-2 6 1,1-1 4 2,1-4-3-1,-1 3-8-3,-6-5-8 3,3-4 2 0,-9-11-3 0,-4 1 1-1,12-3-2 1,-3 0 9 0,7 0 2 0,3 0-7-3,-5 0 2 4,6 0 0-1,-1-3 3 0,2-9 0-3,-1 2-6 3,0-7-8 1,0-7 3-2,-9 4-2-1,6 5-2 2,-5 0-1 1,-5 8-2-2,-3-2-9-1,8 0-31 2,-4 6-48 0,-8 3-64 0,3 0-190-1</inkml:trace>
    </iact:actionData>
  </iact:action>
  <iact:action type="add" startTime="35623">
    <iact:property name="dataType"/>
    <iact:actionData xml:id="d18">
      <inkml:trace xmlns:inkml="http://www.w3.org/2003/InkML" xml:id="stk18" contextRef="#ctx0" brushRef="#br1">12591 13601 392 0,'0'0'218'7,"0"0"-63"1,0 0-30-2,0 0-28 2,0 0-26 0,0 0 4 0,107-27 2-2,-68 20 3 2,2-3-24 0,4 1-19 0,11-4-10-2,4-5-2 3,4 1-9-2,-5-6 1 1,12 6-2-1,-1 4 3 0,8-1 0 1,-1 6 0 2,-2 4-4-3,-7 2-7 0,5 2 3 1,-8 0-7-1,2 0 1-1,-14 0-3 4,-3 0 1-3,-10 0-1 1,-2 0 0-2,-2 0 0 2,-10 0 0 0,5 0 1 1,-11 2-2-5,-4 2 2 4,-9-1-2 0,6-3 0 0,-6 1 1-2,-4 3 0 1,-3-1 1 1,0-1 2 1,0 1 2-3,0-3-2 2,0 4 1-1,0-2-3 1,0-2 0-1,0 0-1 0,0 0-1 1,0 0 0 1,0 8 0-3,0 3 2 1,0 3 4 1,2 1-6 1,-2-1 1-4,0-6-2 3,0 6 4 1,0-1-5-2,0 8 4 0,0 6-1 0,0 7 0 2,0 12-1-2,-7 1 1-1,-11 1-1 3,11-3 0-2,-9-4 0 2,3-9-1-3,6-9 1 1,2-12 0 1,-3-6 1 1,5-2-1-4,3-3 0 3,0 0-1 0,0 0-3 0,0 0-1 1,-7 0-1-4,-15-5-6 5,-10-23 6-2,-9-9-1-2,2-2 0 2,6 0-1 1,8 11 0-1,15 7 5-3,-3 13 2 3,13 8 1-1,0-3 0 1,0 3 1-3,0 0 0 3,0 0 3 0,0 0-4 1,0 0 1-4,0 0 3 3,0 0 0 0,0 0 6 0,20 20 8-2,14 17-9 2,6 7-2 0,2 1 4 1,-4-6-2-3,-8-8 0 1,1-5-2 2,-5-8 2-1,-6-5-4-2,0 0 1 2,-4-3 3 0,-11-10 0-1,-2 1 16-1,7-1-7 3,0 0-2-2,10-5-13 2,14-27 2-4,-11-6-3 3,13-3-2 0,-11 1 2 1,-2 3-1-3,0 6-2 1,-7 6 0 1,-2 9-1 1,-11 6-8-3,-3 10-10 2,0 0-26-1,0 0-68 0,0 0-46 0,0 0-153 1</inkml:trace>
    </iact:actionData>
  </iact:action>
  <iact:action type="add" startTime="39062">
    <iact:property name="dataType"/>
    <iact:actionData xml:id="d19">
      <inkml:trace xmlns:inkml="http://www.w3.org/2003/InkML" xml:id="stk19" contextRef="#ctx0" brushRef="#br1">7280 17550 132 0,'0'0'173'8,"0"0"-76"-2,0 0-15 3,0 0 23-2,0 0 20 2,0 0-27-4,0 0-37 3,26 0-9 0,-4 6-3 0,14-1-28 0,5 0-3-2,11-2 6 2,9-3-6 0,8 0-9 0,25 0 3-2,9 0-5 2,15-3-3 2,2-19 4-5,-11 9 1 2,0-6 8 2,-18 12-2-1,-1 1 3-2,-8 2-6 3,-8 4-4-1,-10 0-1 0,-16 0-3-2,-8 0-1 2,-19 0 1 0,-13 0-4-1,-8 0 0 0,0 0 0 0,0 0-7 0,0 0 1 1,-13 0 6-2,-31 0 1 2,-29 4 8 0,-11 2-6 0,-19 0 1-2,-14-6-1 2,-7 0 2 0,-13 0-2 0,-4 0 2 1,-2 1-1-3,8-1 0 1,12 0 1 2,15 0-5-4,14 0 1 3,11 0-1 1,12 0 0-2,12 0 1-1,0 7-1 3,24-4 0-2,6-3-1 2,20 0 0-4,9 0-1 4,0 0 0-2,0 0-13 1,12 0 15-2,44 0 14 2,25 0-6 0,40 0-5 0,22 0-1-2,31 0 2 3,10 0 5-1,9 0 7 0,-12 0 3-2,-33 0 3 2,-12 0 0 0,-27 2-5-1,-19 1-5-1,-13 3-6 3,-27-6-6-2,-9 0-2 2,-18 0-4-3,-14 0-45 1,-9 0-89 1,-13 0-247 1</inkml:trace>
    </iact:actionData>
  </iact:action>
  <iact:action type="add" startTime="43255">
    <iact:property name="dataType"/>
    <iact:actionData xml:id="d20">
      <inkml:trace xmlns:inkml="http://www.w3.org/2003/InkML" xml:id="stk20" contextRef="#ctx0" brushRef="#br1">14703 17566 273 0,'19'-7'163'8,"-15"0"-90"-1,9 5-12-1,-3-4-19 2,6 6-16 0,-1-2 22 1,4 2 15-4,5 0-7 3,2-3-6 0,12 0-6 0,3-2-10-2,11-4-6 2,9-1 3 0,5 9-3 0,14-3 2-1,4 4 0 1,15 0-7 2,14 0-14-3,10 0-4-2,5 0-1 4,18 0 0-1,9 0 4 0,12 0 6-3,-3 0 0 4,-12 0-3-1,0 0-3 0,-11 4-5-2,-4-3 0 1,-9 9 1 1,-11-5-4 1,-14-1-2-3,-9-2 1 1,-9-2 1 2,-10 0-1-1,-7 0 1-2,-7 0 1 2,-5 0-1 0,-12 0-2-1,-5 0 2-1,-9 3 1 2,-9-3 0 0,-11 0 0 1,3 0 0-5,-9 0-1 4,-4 3-2 0,0-3-9 0,-7 0-7-1,-44 0 17 0,-12 0 1 1,-24 0 4 0,-11 0-3-1,-12-3 2 0,-16 3 2 1,-7 0-5 1,-24 0 2-3,-15 0 3 1,-12 0-1 2,-13 0-4-2,-2 0 1-1,-1-12-1 2,-2 0 0 0,15-1 0 0,14-1 0-2,12 6 1 3,20-6-1-2,13 11-2 2,20 1 1-3,19-5-5 1,17 6-2 2,28-8 0-2,7-1-7 0,16 9 2 0,18-3 1 2,3 4-8-2,0 0 0 0,0-3 0 1,14 3 20-1,29 0 0 1,14 0 6 0,14 0-2-1,26 0 0 0,19 8-4 2,29 4 1-4,21-5-1 4,29 1-1-2,18-3 1 2,-5 3 0-3,-6-2 1 1,-6-1 0 1,-15-5 2 0,-16 0 0-1,-1-5 5 1,-11-22-6 0,-16-3-1 0,-33 8-1-2,-23 8 1 2,-21 11 0 0,-13-2 4-1,-15 5 7-1,-23 0-5 3,0 0 13-2,-9 0-8 1,-16 17-4-1,-41 10-1 1,-28 4-6 0,-51-2 5 0,-33-14-2-3,-47-3 1 3,-26-7 5 1,-23-5 3-2,-7 7-2-1,3-7-2 3,32 0-9-1,24 0 0 0,44 0-1-2,32-7-23 1,32-3-35 2,30 2-55-2,75 2-133-1,3 6-305 3</inkml:trace>
    </iact:actionData>
  </iact:action>
  <iact:action type="add" startTime="49638">
    <iact:property name="dataType"/>
    <iact:actionData xml:id="d21">
      <inkml:trace xmlns:inkml="http://www.w3.org/2003/InkML" xml:id="stk21" contextRef="#ctx0" brushRef="#br1">20137 17349 7 0,'3'0'67'6,"-3"0"8"2,2 0 24 0,-2 0-20-2,3 0-13 2,7 0-14 1,0 0-22-4,9 0-8 3,2 0-1 0,11-1-2 0,-1-7 6 0,11 0 2-2,14 7 1 2,17 1 7 0,14-4 13-1,23 4-2 1,4 0-2 1,23 0 8-2,0 0-4-1,7 15-12 1,11-8-19 1,9 10-7 1,10-2-4-4,13 0 8 3,-8-5-12 0,-3 7 1 1,-25 1-3-3,-15-8 1 1,-19-7-1 1,-12-3-2 0,-26 0-2 1,-13-48-46-4,-66 26-101 4,0-3-261-2</inkml:trace>
    </iact:actionData>
  </iact:action>
  <iact:action type="add" startTime="50898">
    <iact:property name="dataType"/>
    <iact:actionData xml:id="d22">
      <inkml:trace xmlns:inkml="http://www.w3.org/2003/InkML" xml:id="stk22" contextRef="#ctx0" brushRef="#br1">25559 17544 54 0,'0'0'247'6,"0"0"-160"2,0 0-31-1,0 0-17 0,0 0-13 1,0 0 12 0,0 0 7-2,582-73 17 2,-485 65-17 0,-15 8-2 0,9 0-1-2,2 0-15 2,14 0-8 0,10 5-12 0,20 4-4-1,8-1-2 2,15-8-1-2,13 0-1 2,-2 0 1-3,7 0 5 1,-1-14 7 1,0 1 8 1,-18 6-5-4,-1 7-5 3,-5 0-2 1,15 12-8-1,-3 19 0-1,12-6-1 0,4-5-3 2,7-17-5-3,5-3-1 0,-20 0 8 3,-14-23-5-2,-18-8-8 1,-11 14-3-2,-18-3-61 3,-12-1-57-1,-91 14-62 0,-9 2-194-2</inkml:trace>
    </iact:actionData>
  </iact:action>
  <iact:action type="add" startTime="54517">
    <iact:property name="dataType"/>
    <iact:actionData xml:id="d23">
      <inkml:trace xmlns:inkml="http://www.w3.org/2003/InkML" xml:id="stk23" contextRef="#ctx0" brushRef="#br2">7239 18095 667 0,'0'0'173'7,"0"0"-41"1,0 0-33-2,0 0-32 2,0 0-23 0,0 0 3-2,908 0 2 2,-614 0 1 0,15 0 4 0,21 0-13 3,-21 0-8-6,-26 0-1 2,-31 11 5 1,-29 14-5-1,-37-5-4-1,-17-3-8 2,-54-9-7 1,-38-4-4-3,-44-4-5 2,-26 0-4 0,-7 0-3 0,-45 0-11-1,-78 0-2-1,-78 0 16 2,-70 0 15 0,-67-7 0 0,-43-7 9-2,-28-2 6 3,-9-1-7-2,46-3-4 1,41 3-7-1,73 3-6 1,38 6-2 0,49 2-2-2,22 2-4 2,43 4 2 0,26 0-4-1,37 0-2 2,27 0 3-3,14 0-3 1,2-5-1 1,2 3-22 1,90 2 11-4,61 0 17 3,93 2 1 1,77 24-6-2,47-3 1-1,31-10 5 2,-18-8 0 0,-34 2 3 0,-60-2 3-1,-54 4-1 1,-53 2-3 0,-37 6 1-1,-40-9 0 0,-29-1 2 0,-35-7-2 2,-22 5-3-4,-19-5-2 3,-64 0-17 1,-108 0-4-1,-107 0 23 0,-86 0 6-2,-55 0 0 1,7 0-4 1,31-8-1 0,65 1 0-1,72 7 3 1,55 0-3 0,78 0-1-1,47 0 3 0,49 0-3 1,23 0 0 0,94-14-12-3,67-7 12 3,90 1 0 1,62 11-4-2,42 2 1 1,-8 7 3-2,-45 0 4 2,-47 4 0 0,-62 16 1 1,-56 5-3-4,-37-8-1 3,-48-5 0 1,-41-4 2-2,-18-3-3-1,-71 2-13 3,-113 0-14-2,-109-1 27 1,-88 0 4-1,-30-4-4 1,7 1 1 0,50 3 0-3,72 1 4 4,69 18-3-2,72-10 2 1,70-6 1-1,55-9-5 1,39 0-1 0,106 0 1-1,67-22 7 0,75-9-5 0,26 11-1 1,-1 7-1 0,-27 13 4-1,-57 0 1 1,-45 7 2-1,-60 16 7 1,-30-3-4 0,-41-8-5-1,-24-10-3 0,-12 3-2 2,0-5-10-1,-60 0-23-3,-64 0-21 3,-60 0 44 1,-41 0-30-3,115 0-102 2,30 0-134 0</inkml:trace>
    </iact:actionData>
  </iact:action>
  <iact:action type="add" startTime="56219">
    <iact:property name="dataType"/>
    <iact:actionData xml:id="d24">
      <inkml:trace xmlns:inkml="http://www.w3.org/2003/InkML" xml:id="stk24" contextRef="#ctx0" brushRef="#br2">19917 18163 427 0,'0'0'259'8,"0"0"-66"-1,0 0-49-1,0 0-19 2,0 0-38 0,0 0-10 1,0 0-19-2,565-14-21-1,-370 14-6 2,19 0 0 0,28 0 3-2,15 10-5 2,8 4 2 1,2-4 0-1,-19 3-6-2,-11-4-10 2,-14-1 0 0,-37-2-2-1,-25-6 0-1,-29 0-10 2,-44 0 1 0,-31 0-4 2,-21 0 0-6,-32 0 0 6,-4 0-7-3,-1-6-6 1,-82-2-21 0,-57-9 25-3,-59-5 9 3,-49-4 3 0,-52-8 1-2,-52-2 4 2,-32-1-8 1,-13 7-2-2,11 7-1 0,47 12 1 0,59 11 2 1,63 0 0 0,66 0-1-2,54 0 3 2,53 0-2 0,31 0 2 0,13 0 5-2,80 0 6 2,61 0-2 1,75 0-7-1,66 0-4-2,59 8-2 1,21-2 2 2,-1 5 5-1,-23 3-4-3,-52 8 6 4,-33 9-2-1,-41-3 0-1,-31-3 8 0,-29-5 1 0,-47-11-7 2,-33-6-6-1,-40 0-1-3,-29-1 0 3,-6-2-8 0,-94 0-29 1,-58 0 17-3,-80 0 20 2,-65 0 4-1,-22-5 0 2,-23-27-3-4,20 5-1 3,44 5-3 0,55 9 2 0,81 13-4-1,61 0 4 1,48 0-1 0,36 0 2-1,93 0-9 0,67 0 9 0,85 0 5 1,54 0 0 1,24 0-1-4,-8 13-1 3,-43 0 2 0,-47 11-5 0,-53 5 10-1,-54-3 9 0,-34-7-2 2,-41-5-8-1,-25-8-7-3,-18-2-2 3,-68-4-25 1,-93 0 4-1,-88 0 21-3,-78-12 6 4,-50-30-2-1,-12-3-4-1,15 1 0 0,69 17 0 0,70 17 0 3,85 3 1-4,70 7 2 0,51 0-3 2,35 0 11 0,101 0 0 1,70 7 18-3,74 11-25 2,43 2 0-1,-6 4-1 2,-14-4 0-2,-56 4 1-1,-55 1 1 2,-58-8 2 0,-44-5-3-1,-41-9-3 0,-20 2-1 2,-30-3-8-2,-117-2-25 0,-86 0 33 0,-105-7 1 1,-50-25 2 1,-11 7-2-3,26 5 1 2,55 16 4 0,70 4-1 0,84 0 1-3,70 0-5 4,70 0-1-2,48 0 0 2,100-7-1-4,55-4-4 3,37 5 5 1,-19 6-10-2,-32 0-21-1,-42 0-26 3,-30 4-48-2,-89 1-52 2,-4-3-143-3</inkml:trace>
    </iact:actionData>
  </iact:action>
  <iact:action type="add" startTime="60988">
    <iact:property name="dataType"/>
    <iact:actionData xml:id="d25">
      <inkml:trace xmlns:inkml="http://www.w3.org/2003/InkML" xml:id="stk25" contextRef="#ctx0" brushRef="#br3">12149 18089 247 0,'0'0'141'9,"0"0"-45"-1,0 0 4 0,0 0 3-3,0 0-7 3,0 0-20 0,0 0-14 0,10-2 13-2,-7 10 3 2,4 6-12 0,-1 0-22 0,-5 3-7-2,2 0-13 3,10-3-6-2,-5 3 1 1,8-3 4-2,-12-3-5 2,16 0 0 0,-1-5-3 0,6-3-3-2,21-3-2 2,5 4 2 0,11-4 7 0,19 0 13 0,16 8 4-2,19-6-3 3,9 1 1-1,16-1-4-2,2 1 1 1,8 0-5 1,-8 3 9 1,-9-6 1-4,-2 5-10 3,-15-5-2 0,6 0-2 0,6 0-2-2,-1 0-2 3,13 0 1-1,1 0-2-1,-3 0-1-1,-4 0-7 3,-17 12 1-1,-9-4 0 0,7 9-4-2,-7-4 5 2,7 2-4 0,-10-3 0 1,-6-2-4-5,-3-3 3 5,-5-5-3-2,-5 1-1 1,13-3-1-2,2 0 6 3,1 0-3-1,11 0 3 0,-11 0-2-3,10 0 2 3,-11 0 1 0,-12 0-2 1,7 0-3-4,-3 0-1 4,6 0 2-1,3 0 3 0,-4 2-6-2,-13 11-1 1,-3 4 2 1,-9-2-1 1,0-3 0-3,-20-1-1 2,-1-5 0 0,-9-6-2 0,-4 0 2-3,1 0 0 4,-5 0 0-2,-13 0 1 1,-2 0 2-1,-8 0-3 0,-8 0 2 1,9 0-2 0,-13 0 1-2,2 0 0 3,4 0 1-2,-7 3-2 2,10-3 0-4,-10 0 0 3,0 0 0 1,3 0 0-4,-3 0 0 4,0 0 0-1,0 0-2-1,0 0-1-1,0 0-8 3,0 0-2-2,0 0 1 1,0-3-2 1,0-28-1-4,3-6 12 3,7 4 2 1,-5 2 0-2,-3 8-5-1,1 6-4 2,7-3-12 0,-7 1-12 0,2 7-15-2,-2-7-23 3,0 0-44-1,7-5-44-3,-10 16-72 3,4 8-195 1</inkml:trace>
    </iact:actionData>
  </iact:action>
  <iact:action type="add" startTime="62741">
    <iact:property name="dataType"/>
    <iact:actionData xml:id="d26">
      <inkml:trace xmlns:inkml="http://www.w3.org/2003/InkML" xml:id="stk26" contextRef="#ctx0" brushRef="#br3">24816 17983 534 0,'0'0'192'7,"0"0"-90"0,0 0-12 1,0 0-21-1,0 0 4 1,0 0-6-2,21 47-1 2,-21-20-6 0,3-2 4 1,-2-5-11-4,2 4-13 4,-3-4-7-2,9-7-11-1,-6-4-4 2,-3-4-5 0,1-2-5 0,6-3-3-2,-1 0-4 2,1 7 8 0,9-2 10 0,-9 7-7 0,9-5 12-2,5 5 4 3,-14-3-11-2,13-4-10 1,9-1-7-2,-1-4 5 3,15 10-2-2,11-7 1 3,2-1 1-5,5 4 4 2,3-2 3 2,11-4 3-2,7 2 4-1,7-2-2 2,10 8 2 0,13-3-6 0,-11-1 8-1,4 1-1 1,-5-2 3-1,-8 9-5 0,0-7-2 0,-3 1-4 2,-4 1-4-1,-1 5 1-2,0-4-4 1,8-1 3 1,-3 6 1 1,4-2-1-1,7-5 2-2,-13 5-4 1,3-5-6 1,-15 1 3 0,-3-7-1-2,2 0 0 2,-7 10-1 0,10-7 0 0,3-1 0-2,1 4 2 2,19 0 0 1,-3 5 1-1,3-5-2-2,3-1 4 2,-2 1-3-1,-1-6 0 2,8 0-2-4,-10 0 2 3,1 0-2 0,-2 0-1-2,0 0 1 2,-9 0 4 1,5 0-3-2,-9 0-1-1,-20 0 2 2,8 0 1 0,-8 0 0 0,1 0-4 0,11 0 2-1,-15 0 0 1,16 2-2 0,-17 5 0 0,4-6-1-2,-4-1 0 2,-4 0-2 0,-12 0 2-1,1 0 0-1,-2 0 1 2,6 0 0 0,-5 0 0 1,2 0-2-3,5 0 3 1,0-1-3 1,2 1 3-2,4 0-2 2,-1 0 2 0,4 0-2 0,-9 0 3 1,-1 0-2-3,-19 0 0 1,1 0 0 1,-15 0 0-1,-5 0-2 0,2 0 0 2,-5 0-3-2,-1 0 4-1,-8 0 1 3,8 0-1-2,-5 0 2 1,2 0-1-2,0 0 0 2,-2 0-2 0,1 0 1 1,0 0-2-1,4 0 2-3,-8 0-4 4,0 0 0-2,0 0 0 0,1 0 4 1,-1 0-6 0,3 0 3 0,10 0 0 0,-6 0-2-3,9 0-4 4,-11-7 6-2,2 7 0 1,1-5 2-2,1-3-5 3,7-9-4-2,4-10-2 0,1-3-2 0,-5-9 8 1,4-3-1 0,-14 5 1 0,-5 6-6-2,-1 12 2 2,0 5 1 0,0 9 2-2,3 2 3 2,-3-1-3 0,0 1-3 0,9-2-6-2,-9-6-22 3,0 0-13-1,0-4-44 1,0-2-23-2,0 12-83-1,0 2-193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03:09.718"/>
    </inkml:context>
    <inkml:brush xml:id="br0">
      <inkml:brushProperty name="width" value="0.05292" units="cm"/>
      <inkml:brushProperty name="height" value="0.05292" units="cm"/>
    </inkml:brush>
  </inkml:definitions>
  <iact:action type="add" startTime="16477">
    <iact:property name="dataType"/>
    <iact:actionData xml:id="d0">
      <inkml:trace xmlns:inkml="http://www.w3.org/2003/InkML" xml:id="stk0" contextRef="#ctx0" brushRef="#br0">13301 8878 61 0,'0'0'0'6</inkml:trace>
    </iact:actionData>
  </iact:action>
  <iact:action type="add" startTime="25153">
    <iact:property name="dataType"/>
    <iact:actionData xml:id="d1">
      <inkml:trace xmlns:inkml="http://www.w3.org/2003/InkML" xml:id="stk1" contextRef="#ctx0" brushRef="#br0">7360 10920 330 0,'4'-3'162'7,"-1"3"8"1,7 0 4 1,-3 0-62-4,2 0-36 3,1 0-16 1,-8 0-16-2,12-3-21 1,-10 1-4-2,7 2-10 2,-4 0 6 1,-1-3 14-3,8 3 8 1,5-3 9 2,6 3 6-2,14 0-8 0,10 0-7 1,16 0-12 0,22 0 1 0,13-11-14-1,23-5-3 1,12-1 1 0,12 5 7 0,6 4-4-2,-11 8 7 2,-5 0 4 0,-30 0-6 0,-14 0-2-2,-32 0-4 2,-22 0 2 0,-28 0-5 0,-5 0-7-3,-6 0-2 2,-6 0-4 2,-65 0-9-1,-58 0 13-2,-52 0 3 2,-28 0-2 0,-18 0 2 1,-4 0 3-4,31 0-6 3,19 12 3 0,33-2-2-1,19 1-1 0,29 0-3 0,32-2-5 2,25-5-1-1,22-4 7-2,20 0 0 2,1 0 0-1,27 0-3 2,47-4 5-3,35-16 4 2,40 3-2 0,25 9-1 0,34 0 1-2,3 8-1 2,-11 0 1-1,-21 0 10 2,-33 12 12-3,-19 1 4 1,-24-5 3 2,-21-4-9 0,-26-4-13-4,-28 0 0 3,-25 0-5 0,-3 0-4 0,-37 0-7-3,-67 0-9 3,-44 0 16 0,-36-17 2 0,4 0 1-1,25 2 0 1,23 2-3 0,44 7 0 0,31 0-1-2,30 6 0 2,15 0-14 0,12-4-26 0,0 4-12-2,32 0-36 1,-2 0-94 2,17 16-273-1</inkml:trace>
    </iact:actionData>
  </iact:action>
  <iact:action type="add" startTime="26527">
    <iact:property name="dataType"/>
    <iact:actionData xml:id="d2">
      <inkml:trace xmlns:inkml="http://www.w3.org/2003/InkML" xml:id="stk2" contextRef="#ctx0" brushRef="#br0">12401 11038 590 0,'0'0'217'6,"0"0"-78"1,0 0-28 2,0 0-22-1,0 0-18-3,0 0-2 4,193-17-1-2,-89 6-20 1,33-6-8-2,21 4 2 2,26 1 0 0,16 5-7 0,6 7-8-2,-6 0-6 2,-8 0-3 0,-8 0-1 3,-2 0-3-6,-4 0 2 3,-11-13-4 0,-9-6-7 0,-35-4 3-2,-13-1-4 2,-27 6 6 0,-18 8-2 0,-22-2 0-1,-18 3-5 0,-9 4 3 1,-13-1-2-1,-3 6-2-2,0 0-2 4,0 0-3-1,-64 0 3 0,-43 16 2-2,-67 10 6 2,-44-4-5 0,-32-4 7 0,-21-10 3-3,2-3-7 4,4-5 0-1,13 0-3-1,26 0-2 0,21-13 2 1,33-9-1 0,27 9-2 0,29 11 1-2,28 2 2 2,31 0-2-1,24 0 1 2,27 0-2-4,6 0 0 4,0 0-4-1,49 0-10 0,45 0 13-2,31 0 0 3,35 0 0-2,37 0-2 1,27 6 4-2,27 3-2 1,-10-9 2 2,-19 4 3-1,-33-4-3-2,-20 4 1 2,-19-2 5 0,-9 1-6 0,-21 1 2-3,-20-4-1 4,-19 0 3-2,-21 0-4 2,-24 0 2-3,-19 0-2 2,-9 0-1 0,-8 0 0 0,0 0-7-2,-21 0-3 2,-47 0 7 1,-35 0 3-2,-27 0 0-1,-11 0-6 1,-7-9-59 2,8 1-80-1,93 8-69-2,21 0-354 2</inkml:trace>
    </iact:actionData>
  </iact:action>
  <iact:action type="add" startTime="32465">
    <iact:property name="dataType"/>
    <iact:actionData xml:id="d3">
      <inkml:trace xmlns:inkml="http://www.w3.org/2003/InkML" xml:id="stk3" contextRef="#ctx0" brushRef="#br0">7634 18065 559 0,'47'0'326'7,"0"0"-160"1,11 0-60 0,30 0-35-1,21 0-30 1,32 0-15-1,25-7-7 2,33 1-1-3,10 4 2 1,-1 2-3 1,-8 0-1 0,-18 0 7 0,-24 0-2 0,-31 0 2 0,-15 11 3 0,-41-2-10-2,-25-4-4 2,-23 2-5 1,-18-7-5-2,-5 2-2-2,-18 3-11 2,-88 8-15 1,-72 11 26 1,-78 1-4-4,-46 0 8 4,-7-8-4-2,19-5 4 2,45-10 4-3,45 4-4 2,58-6-2 0,45 0 1 0,48 0-3-2,29 0 0 2,20 0-9-1,10-8 4 2,67-9 5-4,53 2 10 4,41 8-5-2,45 7-1 2,23 0-4-3,1 0 2 2,-22 0 2 0,-44 0-3 0,-23 14 6-2,-31-4 7 1,-22 2 2 2,-16-7-6-2,-33-5-9 0,-27 0-1 1,-12 0-2-1,-10 0-4 1,-53 0-18-1,-50-24-15 1,-38-8 9-1,60 24-85 2,8 5-154-3</inkml:trace>
    </iact:actionData>
  </iact:action>
  <iact:action type="add" startTime="33523">
    <iact:property name="dataType"/>
    <iact:actionData xml:id="d4">
      <inkml:trace xmlns:inkml="http://www.w3.org/2003/InkML" xml:id="stk4" contextRef="#ctx0" brushRef="#br0">13193 18082 593 0,'0'0'248'8,"0"0"-108"-1,0 0-51-1,0 0-26 2,0 0-15 0,0 0 0 0,853-21 1-2,-692 17 0 2,-10 4-2 0,-12 0-2 0,-17 0-13-2,-19 0-8 4,-22 0-14-3,-37 8-1 1,-20-3 0-2,-17 3-1 2,-7 1-8 0,-34 6-16 0,-68 6-7-3,-54-1 23 3,-52-12 4 1,-40-8-4-2,-7 0-3 0,5-2 2 1,26-16 1-1,59 10 0 2,48 3 1-3,44 5-1 1,43 0 0 1,25 0 2 1,5-4-2-3,82-1 0 3,49 5 4-2,67-3 1 1,29 3-2-2,11 0-1 2,-5 0 1-1,-36 0-1 1,-49-4 6-2,-48 4 1 3,-43 0 10-2,-37 0-2 2,-20 0-7-3,0 0-10 2,-64 0-17-1,-53 4 15 2,-47 2 1-3,-30 0 1 3,-3-5 0-1,17 6 0 1,37 7 0-4,45-3 0 4,51-3 1-1,23-4 0 0,24-4 4-4,31 0 1 4,82 3-2-1,54-1 0 2,28-2-4-3,-8 0-24 2,-30 0-3 0,-50-9-16 0,-49-4-41-2,-58 5-95 2,-20 4-243-1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03:09.7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6204">
    <iact:property name="dataType"/>
    <iact:actionData xml:id="d0">
      <inkml:trace xmlns:inkml="http://www.w3.org/2003/InkML" xml:id="stk0" contextRef="#ctx0" brushRef="#br0">12113 3139 796 0,'62'10'182'6,"-4"-1"-78"1,12-6-14 1,24 0-31 0,22-3-26-2,33 0-4 2,31 0 14 0,24 0 0 1,24 0-1-2,-4 0-5-1,0 11 9 3,-20 20 1 0,0-2-24-3,-14-8-5 1,-26-9-1 1,-38-8-9-1,-17-4-4 0,-45 0-1 1,-24 0-3-1,-16 0-1 1,-22 0 1-2,-2 0-1 2,-2-13-4 0,-80-6 5 0,-57-15 1-2,-45-1 13 2,-54 5-9 0,-23-1 2 1,-17 10 2-1,0 0-2-3,34 16-4 4,24 2 6-1,39 3-2-2,23 0-5 2,14 0 4-1,14 0-4 2,4 0-1-3,17 5-1 2,13 7 0 0,35 0-2 0,24-8-5-3,18-1 2 4,19-3 0-1,0 0 1-1,19 0-12-1,68 0 12 3,40 0 4-2,53 0 5 2,35 11-5-3,32 4-1 1,16-7 1 2,11-8 0-2,-8 0 2-1,-23 0 3 2,-39 0 1 1,-23 0 0-2,-32 0 5 0,-21 0 5 0,-24 0-1 1,-27 0 5 1,-36 0-14-3,-22 0 0 1,-19 0-6 1,-21 0-4 0,-95 0-8-1,-65 6 12 1,-80 2 0-1,-43-8 0 2,-25 0 0-3,-2-5 0 1,40-17 1 2,37 5 1-1,46 2-1-2,41 3 1 1,44 4-2 2,39 3-1-2,36 0-5 0,32 2-5 0,16-3-7 2,7 6-33-2,50 0-23-1,-11 0-86 2,8 11-269 1</inkml:trace>
    </iact:actionData>
  </iact:action>
  <iact:action type="add" startTime="7619">
    <iact:property name="dataType"/>
    <iact:actionData xml:id="d1">
      <inkml:trace xmlns:inkml="http://www.w3.org/2003/InkML" xml:id="stk1" contextRef="#ctx0" brushRef="#br0">24724 3175 487 0,'0'0'379'8,"0"0"-254"0,0 0 3 0,0 0-19-2,0 0-39 2,0 0-21 0,0 0-11 0,923-11-8 0,-703 0 4-2,18-3-1 2,3-3-14 2,-1 2-16-6,-5 8 10 4,-26 0-1 1,-16 3 3-2,-32 4 2-1,-41-4-4 3,-39 4-3-1,-26-2 4 0,-35 2-2-2,-12 0-4 1,-8 0-8 2,0 0-7-1,-60 0-3-2,-47 0 10 2,-54 0 6-1,-49-10-5 2,-38-3 3-1,-33-1-2-2,-25-3-1 2,-9 0 2 0,8 0 0-3,17-7-1 3,29-10 2 0,19-1 1 1,33 1-3-4,28 9-2 3,39 10-1 1,45 8 1-2,41 7-2-1,35 0 2 2,17 0 3 1,4 0 0-2,43 0 13 0,65 24 12 1,50 16-24-1,39-1-4 2,32-2 0-2,20 1 0-1,2-2-2 3,1 1 2-2,-13 1 0 0,-27 5 5 0,-15-10 3 1,-19-8 5 1,-17-13-7-3,-17-12 3 1,-22 0-7 1,-30 0-1 0,-32 0 1-2,-40 0-1 2,-20 0-2 0,0 0-3 0,-52 0-7-1,-54 0-3 1,-69 0 12-1,-54 0 2 1,-35-5-1-1,-25-21 1 1,10 0 1 0,34 7 0 0,37 8-1-2,30 11 4 1,42 0-2 1,31 0 0 0,45 0 0-2,20 0-1 3,27 0-1-2,13 0 4 2,0 0 3-1,53 0 14-3,28 0 2 3,39 0-23 0,21-2-2-1,15-13 0 0,-8 10 2 1,-15 5 0 0,-31 0 6-1,-38 0-2 1,-9 3-2 0,-31 2-2-1,-16 0-11 0,-8-2-86 1,0-3-113-1,-24 4-180 1</inkml:trace>
    </iact:actionData>
  </iact:action>
  <iact:action type="add" startTime="12030">
    <iact:property name="dataType"/>
    <iact:actionData xml:id="d2">
      <inkml:trace xmlns:inkml="http://www.w3.org/2003/InkML" xml:id="stk2" contextRef="#ctx0" brushRef="#br0">4350 4548 527 0,'14'2'357'7,"-13"-2"-242"2,2 0-16-2,0 0-4-1,1 0-40 2,-1 0-1 1,10 0 3-2,4-2-14-1,11-25 1 2,8-7-7 0,3-8 1 0,15-11-5-2,7-3-9 2,3 2 1 0,5 1-4 0,2 5 5-2,-1 3-3 3,1 0-4 0,-2 6-10-2,10-6 5-1,0 3 0 2,11 0 1-1,2-2-3 1,8 3-1-2,13 5 2 2,-3 2-1 1,7 3 1-2,5-9-4-1,4-2-3 2,-3-2-2 0,-2-4 2 0,-10 1 1-2,7 4 1 2,-2 5 0 0,0 2 1 0,-5 11 0-2,17 6-4 3,2 5 3-1,4 6-1 0,-5 2-2-3,7-4-5 4,0 0 5-1,12-4-2 0,6-11-2-3,-2 3 0 3,7-1 0 0,-1 9 1-2,3 6 2 2,0 8-1 0,-4 0 5 1,-1 0-6-1,-5 0 1-3,4-6 2 4,2-8-3-2,-1-6-1 1,-11-2-1-1,-17 0-5 1,-8 5 4-1,-4 2 1 2,-12 13 2-3,-4 2 0 2,-13 0-2 0,-17 0 3-1,-14 0-3-1,-14 0 1 2,-2 0-1 1,-4 0-2-2,1 0 2-1,6 0 1 3,-3 2-1-1,-11 2 1-1,0-4-1-1,-14 0-1 2,-2 0 1 0,-10 0 0 0,-3 0 1-1,0 0-1 1,0 0-1-1,0 0-5 1,0 0 3-2,0 0-6 2,0 0 1 1,-37 0-1-2,-15-9 8-1,-23-14 1 2,-19 1-1 0,-9 3-1-2,-15-6 4 2,7 7-4 0,-5-4 2 0,1-2-2 0,5 7-1-2,10 7 3 3,23 4-2-1,16 6 0-1,28 0 1-1,21 0-1 2,4 0 0 0,8 0 1 0,0-2-3-1,0-1 3 1,37-3 1 0,27 6 1-1,16 0 0-1,15 0-1 2,-9 19 1 0,11 9 0 1,-4-2-1-4,-9-6 0 3,-7-6 0 0,-11-9 0 0,-9 1 0-2,-14-1 3 2,-5 5-2 0,-15 0 1 0,1 2 2-2,-9-4-1 2,-2-2 3 0,-11-6-1 0,1 3 0-1,-3 2 0 0,0 8 0 2,0 10 5-2,-23 20-7-1,-31 8-2 2,-13 1-1 0,-4-4 0-2,2-11-2 3,-1-9 1-2,12-9-3 1,12-10-21 0,8-9-56-2,15 0-97 2,23-11-110 0,0-12-536-2</inkml:trace>
    </iact:actionData>
  </iact:action>
  <iact:action type="add" startTime="13916">
    <iact:property name="dataType"/>
    <iact:actionData xml:id="d3">
      <inkml:trace xmlns:inkml="http://www.w3.org/2003/InkML" xml:id="stk3" contextRef="#ctx0" brushRef="#br0">21068 4235 784 0,'0'0'150'5,"0"0"-73"3,0 0 17 0,0 0-27 1,0 0-5-2,0 0 5-1,319-200-7 2,-235 153-14 0,12-10-15 0,8-8-4-2,9-2-1 2,-6 2-2 0,11 1 3-2,-14 0-1 2,-4 9-2 0,-3 8-6 0,-4 5-7 1,-6 2-4-3,-6 1 1 2,6-6-7 0,7 4-1-3,-1 0 4 4,-2 8-2-1,-2 5 0 0,-8 4 5-3,-10 7-3 3,1 4 1 0,-11 2-5 0,3-2 3 1,-4 1-2-4,-2-4 0 4,1-1 1-1,-11 0-2-2,5 0 0 2,-6 0 2 0,-4 2 2-1,4-1-3-1,-8 2-1 3,-7-1 2-1,-3 5-2 0,-18 1 1-1,1 6 0-1,-12 1-2 3,0 2 1-1,0 0-1-3,0 0-2 3,0-3-2 0,-23-1 4 0,-16 1 1-2,-18 0 0 2,-4 3 1 0,-3-2 0 1,-8-3-1-3,-5-2 2 1,5-6-3 2,-14 1 1-2,12 2 0-1,-3-2-1 2,19 7 1 0,3 5 0 2,26-3 1-3,0 3-1-1,19 0 0 1,7 0 0 2,3 0 1-3,0-2-1 1,0-2 0 2,0 0 0-2,26 4 3 0,28 0-1 0,17 0-2 1,13 0 0 0,6 13 3-1,-7 6-2 0,-2-7 1 2,-4-7 1-1,2-5-2-3,-11 0 1 3,8 0 0 0,-18 0-1 0,3 0 5 1,-22 0 5-4,-2 3 7 4,-13 9-7-2,-17-4 3-1,2-3-2 2,-9 10-2 2,0 4 3-4,0 7-10 2,-9 8-1-2,-19 2-2 2,-8 1 0 0,-7 8 0-1,-11 2 0 0,11 0 1 1,-1 1-1 1,9-7 0-3,12-9 0 2,16-12 0 0,-5-11-3 0,12-6-24-3,0-1-29 3,0-2-51 0,0 0-118 0,19 0-218-2</inkml:trace>
    </iact:actionData>
  </iact:action>
  <iact:action type="add" startTime="23888">
    <iact:property name="dataType"/>
    <iact:actionData xml:id="d4">
      <inkml:trace xmlns:inkml="http://www.w3.org/2003/InkML" xml:id="stk4" contextRef="#ctx0" brushRef="#br0">4214 10164 424 0,'0'0'144'7,"0"0"20"0,0 0-24 1,0 0-33-1,0 0-19 2,0 0-1-4,205 46-35 3,-146-45-9 0,19 3 1 0,18-4-12-2,24 0-5 2,22 0 5 0,22 0-4 0,13 0-3 0,3-4 6-2,-2 4 0 3,-10 0-7-2,5 0 9-1,-5 12-10 2,1 5-11 0,-11-6 7 0,-10-5-6-2,-20-6 0 3,-12 0 3-1,-16 0-7 0,-26 0 0-2,-11-2-3 1,-19 2 6 1,-19 0-3 0,-17 0 4-2,-8 0 0 2,0 0-5 1,-40 24-8-1,-44 13-2-3,-48 3-2 3,-29-7 2 0,-33-4 1 0,-14-7-3-1,-6-7 4 1,7-5 0-1,9-7-2 1,13-3 1 0,18 0 0-1,29 0-1 1,25 0-4 0,34 0-4-3,18 0 1 3,25 0 1 0,15 0-2 1,21 0 7-3,0 0 1 1,9 0 2 1,43 0-5 0,44 0 3-2,44 2 1 3,39 4 1-2,34-6-1 2,24 0 2-3,17-8 1 1,-15-20 4 1,-15-1 8 1,-27 7 8-4,-29 7 12 4,-10 14-9-2,-18 1-4 2,-11 0-12-3,-20 0-5 2,-10 0 4 0,-14 0-4-1,-12 0 0-1,-17 0 1 3,-12 0 1-1,-20 0-2 0,-11 0-2-3,-10 0 3 4,-3 0-5-2,0 0-2 1,-56 0-7 0,-46 0 9-2,-54-6 4 2,-49-7 3 0,-38-4-2-1,-28 2-2 1,-10 0-3-1,12 7-2 2,16 2 0-4,25 6 3 3,31 0-2 0,32 0 1 0,24 4 0-2,28 21 0 2,16-3-1 1,29-5-4-1,13-5-2-3,26-11-5 4,14-1-6-2,15 0-4 1,0 0-4-1,64-17 13 0,39-3 11 1,55-1 4 1,55 12-2-4,35 4 0 4,33 0 0-2,6 0 1 2,-11-4 4-2,-7 5-3-1,-40 4 7 2,-24 0-5 1,-24 6 8-3,-22 14 0 2,-5-9-4-1,-16-3-4 2,-18-8 2-4,-23 0 0 3,-27 0 2 0,-30 0 1 0,-22 0-4-2,-18 0-5 2,-37 0-1 0,-84 0 1 0,-66 0 1-2,-64-11 6 3,-38 0 2-1,-12-3 0 0,-24 1-4-2,-5 0-3 1,9-2-3 2,13-1 2-1,31 6 3-2,51 4-4 2,42 6 4-1,34 0 0 1,49 0-2-2,21 6-1 3,37-1 1-2,25-3-2 1,15-2-1-2,3 0 0 2,0 0-13 0,45 0-22 0,35 10-27-2,23 9-74 2,-47-8-73 0,-2 4-234 1</inkml:trace>
    </iact:actionData>
  </iact:action>
  <iact:action type="add" startTime="25575">
    <iact:property name="dataType"/>
    <iact:actionData xml:id="d5">
      <inkml:trace xmlns:inkml="http://www.w3.org/2003/InkML" xml:id="stk5" contextRef="#ctx0" brushRef="#br0">4166 13413 680 0,'0'0'266'6,"0"0"-137"2,0 0-37 0,0 0-43 0,0 0-3-2,0 0 26 2,0 0-18 0,663-41-7 0,-441 28-13-2,7 2 9 2,20 5-9 0,-4 1-2 2,3 5-5-5,-8 0 1 3,7 0-2 0,-11 0-5 3,2 0 0-7,-22 9-3 3,-19-4-7 1,-32-2-6 0,-29-3 4-2,-31 0-2 2,-28 0 2-1,-34 0-1 1,-23 0-2-2,-17 0-5 3,-3 0-1-2,0 0 0 1,-39 0-8-2,-58-3 8 2,-55-2 2 0,-64-9 5 0,-49-3-3-2,-46-5 5 3,-10-5-8-2,-1 6 2 2,22 2-3-3,32 6 0 2,36 9-1-1,37 4 1 2,39 0 4-4,31 2-4 3,25 18 3 0,31-5-2 0,25-3 0-2,24-9-1 2,20-3-1 0,0 0-1 0,23 0-8-1,58 0 1 0,55 0 5 1,50 0 1 0,53-5 1-2,44-10 2 2,37-4 0 0,-5-9 0 0,-8-1 0-2,-29 11 7 4,-47 5-6-4,-37 13-1 3,-32 0 0-4,-25 0 0 3,-24 0 1 0,-25 6-1 1,-28 1 1-3,-29-5 3 1,-22 1-4 1,-9 9-1 0,-65 9-11-2,-61 5 3 2,-64 2 9 0,-59-14 4 0,-44-11-4-1,-33-3 0 1,-8 0 0 0,28 0 0-1,9 0 6 0,49 0-2 1,27 0 1-1,39 0-3 2,30 0 3-3,35 19-5 1,14 1 2 1,25-3-1 0,31-6-2-1,20-6 0 1,14-5 1 0,13 0 0-1,0 0-6 0,0 0-14 0,17 0 1 1,19 0 14 1,5 0 3-4,-2 0 1 4,12 0 2-1,10 0-2 0,20 0 0-3,30 0 0 3,30 0 0 0,40 0 0 0,28-1-1-1,32-6 2 1,12 2 0-1,-5 5 5 1,3-3-1-2,-13 3 2 2,-27 0 3 0,-14 0 4 1,-30 0-2-4,-29 0-6 3,-35-5-1 0,-34-1-3 0,-31 0-1-2,-26 4 0 2,-12 2-6 0,0 0-15 0,-38 0-60-2,-46 0-49 3,20 0-14-2,0 0-125 2</inkml:trace>
    </iact:actionData>
  </iact:action>
  <iact:action type="add" startTime="36038">
    <iact:property name="dataType"/>
    <iact:actionData xml:id="d6">
      <inkml:trace xmlns:inkml="http://www.w3.org/2003/InkML" xml:id="stk6" contextRef="#ctx0" brushRef="#br1">11898 10095 374 0,'0'0'504'6,"0"0"-391"1,0 0-64 1,0 0-19 0,0 0-21-1,0 0-1 0,0 0 36 1,23 0 13 0,-23 0 9-2,0 8-2 2,0 14-4 0,0 9-7 0,0 4-19-2,0 2-1 2,0 3-6 0,0-3-11 1,0-3-7-4,0-6 0 3,0-2-2 1,0-5 1-2,0 0 7-1,0-1-8 2,0 1 5 0,0-6-3 0,0-7-5-2,0-3-2 4,0-5 1-3,0 0 0 1,0 0 1-3,6 0 6 4,9 0 2-2,15 0 5 1,1 0-9-2,5 0 9 3,4 0-3-1,1 0 3 0,8 0 3-3,-5 0-5 3,-1 0 4 1,-2 0-4-2,-5 5 0-1,-6 3 4 3,7-8-7-2,0 0-2 2,-2 0-1-3,-6 0 2 2,10 0 1-1,-5 0 4 1,-2 0-2-2,4 0-2 2,3 0-3 0,1 0 1 1,4 0-3-4,2 0 2 3,2 0-6 1,-9 0 4 0,2 0-3-5,0-4-1 4,-1-2 2 0,4 1-3 1,11-1 0-4,-2 3 1 3,-1 1 7 0,8 2 2 0,9 0 0-1,0 0-3 0,6 0-1 1,6 0-3 0,-1 0-5-2,0 0 0 3,-2 0 0-2,-11 0 0 1,-1 0 0-2,1 0 0 2,-3 0 0 0,2 0 0 1,8 0 0-4,6 5 0 3,-2 1 0 0,-1-1 0 1,-6 1 0-4,5-2 0 3,-11-2 0 0,-9-2 0 0,-9 0 0-1,5 0 0 0,-12 0 0 1,-2 0 0 1,-7 0 0-4,0-6 0 4,-9 2 0-1,-3-1 0 0,-10 5 0-3,7 0 0 4,3 0 0-2,-2 0 0 1,3 0 0-1,1 0 0 0,-1 0 0 2,-4 0 0 0,-5 0 0-5,1-2 0 5,-8-1 0-1,-4 0 0-1,0 3 0 0,0 0 0 1,0 0 0 0,0 0 0-1,0-11 0-1,0-19 0 3,0-15 0-1,0-9 0 0,0 0 0-3,0 12-11 3,0 5-22 0,0 5-19 1,0 0-21-4,0 3-34 3,0 4-45 0,0 25-48 0,0 0-141-2</inkml:trace>
    </iact:actionData>
  </iact:action>
  <iact:action type="add" startTime="37686">
    <iact:property name="dataType"/>
    <iact:actionData xml:id="d7">
      <inkml:trace xmlns:inkml="http://www.w3.org/2003/InkML" xml:id="stk7" contextRef="#ctx0" brushRef="#br1">16987 10194 634 0,'0'0'361'7,"0"0"-206"1,0 0-80 1,0 0-11-4,0 0-16 3,0 0-7 1,0 0-2-2,29 184-1 1,-13-169-4-2,0-2 2 2,8-5-14 0,0 1-9 0,10-1-6-2,2 1 5 2,3-1-4 0,6-1 5 1,-2-2 5-4,-2 0 3 3,-2-2 3 0,2-1-9 0,6-2 2 0,6 0-5 0,8 0-6 0,11 0 3-2,2 0-1 2,13-2 0 0,4-11 3 0,6-2 10-3,-10 4 6 3,6 7-1 0,-12 4 2 1,3 0-1-2,6 0-11-1,-16 0-2 3,3 10-5 0,3-10-3-2,4 0-2-2,1 0-2 3,-1 0 2 0,-7 0-1 1,-12-10 5-3,11 8-1 1,-11-3 5 2,5-2-3 0,1 6-2-4,8-3-5 3,-12 1 2 0,10 3-3-1,-3 0 0-1,-5 0-1 2,2 0 0 0,-4 0 0 0,6 0 1-1,-8 0 0 0,-3 0-1 1,3 0 0-1,8 0 0 1,-5 0 0-1,4-2 0 2,-3-10 1-1,0 1-1-3,-7-4 1 4,-1 6 3-2,-4-4-3 2,-6 4 1-3,-1 5 0 2,-6-2-2 0,-8 3 2 0,-4 3-1-2,0-3 0 2,1 3-1-1,-2 0 0 2,6 0 2-5,0 0-1 5,-14 0-1-2,-3 0 0 2,-1 0 1-4,-10 0-1 3,-1 0 0 0,-3 0 0 0,-5 0 0-2,5 0 1 3,1 0-2-2,-1 0 1 1,-1 0-2-1,-4 0 1 1,3 0 0-1,1 0 1 2,-4 0 0-4,7 0-7 4,-5-14-10-2,1-16-4 1,1-19 1-2,9-10 5 2,-10-8-9 1,-3 2-20-1,0 12-23-2,0 16-50 1,-7 29-67 2,-6 8-74-4,-6 15-367 3</inkml:trace>
    </iact:actionData>
  </iact:action>
  <iact:action type="add" startTime="39188">
    <iact:property name="dataType"/>
    <iact:actionData xml:id="d8">
      <inkml:trace xmlns:inkml="http://www.w3.org/2003/InkML" xml:id="stk8" contextRef="#ctx0" brushRef="#br1">11818 13019 668 0,'0'0'230'7,"0"0"-91"1,0 0-36 0,0 0-34-2,0 0-11 2,0 0 5 0,21 259-27 0,-21-217-11 0,0-5-7-2,0-15-3 2,0-10 9 0,0-9 9-2,0-1 4 2,0-2-3 0,0 0-18 0,13 0 5-1,13 0-14 0,4 0 5 1,4 0 8 0,16 0-3-2,1 0-5 2,14 0-5 1,3 0 4-1,9-2 8-1,0-3 3 1,9-2-5 0,-2 4 2-1,-3 0-3 0,3 1-4 0,4 2 2 1,-2-2-4 1,7-2-1-2,-5-1-3 0,-4 1 1 1,-4-1-4-1,-3 2 1 2,-13 3 1-3,8 0 4 2,-4 0-3 0,7 0-2-2,4 0-1 2,-2 0 0 0,2 0-1-1,-8 0-1-1,3 6 3 3,-11 11-2-1,0 0 3 0,-5-4 0 0,6 2-3-2,-4-6-1 2,9-8 0 1,-1 3 1-4,9-4-2 3,6 0 1 0,1 0 1 0,6 0-4-2,-11 0 2 1,-6 0-2 2,-1 0 2-2,-5 0 0 2,3 0 1-4,-5 0 0 4,-3 0 0-2,-4 0 0 2,-1-5-1-4,-10-2 1 3,3 2-2 0,-7-7 3-1,-4 2-2 2,-7 1 1-2,5 3 0 1,-14-1 1-1,10 3-2 0,-8-1 0 1,9-4 2 0,-6 3-2-3,10 4 0 2,-5-2 1 2,-2 2 0-1,8 2 1-3,-6 0-2 3,-5-3 1 1,1 3-1-2,-5-3 0 1,-1 3-1-1,-4 0 1 0,-4 0 1 1,-5 0-1-2,3 0 0 3,-9 0 1-2,8 0-1 1,-11 0 0 0,-1 0-2-2,0-2 0 3,0-13-8-2,0-5-5-1,0-14 0 2,0-7-5 1,-1-7-8-2,-28-11-16-1,1 7-31 2,-11 3-49 0,15 16-38 1,15 33-117-4,9 0-655 3</inkml:trace>
    </iact:actionData>
  </iact:action>
  <iact:action type="add" startTime="40676">
    <iact:property name="dataType"/>
    <iact:actionData xml:id="d9">
      <inkml:trace xmlns:inkml="http://www.w3.org/2003/InkML" xml:id="stk9" contextRef="#ctx0" brushRef="#br1">17531 13002 485 0,'0'0'291'5,"0"0"-109"3,0 0-60 0,0 0-21 0,0 0-26-2,0 0 9 2,0 80-28 0,0-64-13 0,0 1-3-2,0-5-7 2,0 1-9 0,3 2-2 0,0 4-2-2,10 1-1 2,-9 2-6 0,9-2 3 0,-5-6-1-2,-8-6-1 2,2-5-6 0,1-3 0 0,-3 0-4-2,10 0-4 3,-2 0 0-2,12 0 1 2,16 0 4-4,5 0-1 4,7 0 3-2,8-8 3 1,4 5 2-1,1-1 1 1,8 4 1 0,1 0 0-1,8 0 0-1,-1 0 0 3,5 0-2-2,13 0 2 2,-6 0-8-3,9 0 5 1,-1 0-6 1,0 10 4 1,-6-8 0-4,5-2-5 4,1 0 4-2,0 0-6 2,5 0 1-4,8-5 3 3,4-7 0 0,2 4 0 0,-11 3 4-1,-8 5 2 0,-10 0-2 2,-11 0 0-2,7 0 1-1,-9 0-7 2,-3 0 0 0,6 0 2 0,0 3-5-1,4 2-1 1,3 5 2-1,4 0 0 1,-12 0-2 1,-1-3 0-2,-10-2 0 0,1 1 1 0,-3-3 0 0,-3-3 0 0,5 0-1 1,-4 0 0 0,-2 0 0-2,2 0 2 2,-4-3-3 0,-11-6 1 0,-8 0 0-2,-18 6 1 2,-1 1-1 0,-15-1 0 0,-1 1-2-1,-3 2 0 1,0 0-2 0,0 0 0 0,0 0-3-2,0-3 2 2,0 0-2 0,0-8 5 0,0-12-7-3,0-5 3 4,-7-5 6-2,-13 1-3 1,7 4 1 0,2-4 0-1,9-5-2 0,2-4-2 1,0 6 2-2,0 6-15 2,0 12-29 0,-6 13-28 1,-3 4-76-4,3 0-42 4,-4 0-141-2</inkml:trace>
    </iact:actionData>
  </iact:action>
  <iact:action type="add" startTime="52080">
    <iact:property name="dataType"/>
    <iact:actionData xml:id="d10">
      <inkml:trace xmlns:inkml="http://www.w3.org/2003/InkML" xml:id="stk10" contextRef="#ctx0" brushRef="#br0">4435 16367 626 0,'0'0'221'5,"0"0"-96"3,0 0-31 0,0 0-17-2,0 0-20 2,0 0 1 0,0 0 1 0,465-9-11-1,-325 6-10 0,18 3-2 1,22 0-9 0,1 0-12-2,21 0 4 2,-2 17-5 2,10 14 9-3,-3-3-15-1,-8-8 5 1,-18-17 0 1,-14-3-1 1,-21 0-5-3,-21-17 2 1,-25-3-6 1,-32 6-2 0,-19 9 3-2,-21 5 0 2,-22 0 9 0,-6 0-2 1,0 0 2-3,0 0-7 2,0 0-6 0,-42 0-3-1,-47 11 3-1,-51 4 2 2,-39-2 2 0,-41-7 5 0,-24-6 0-2,-21 0 3 3,-4-6 2-2,11-17 1 2,17 3-5-4,37 7-1 3,27 7-1 1,27 0-2-2,19 6-2-1,25 0-3 2,10 0 1 0,35 0-2 0,21 0-4-1,13 0 1 1,25 0-3-1,2 0-1 2,0 0-3-4,0-2 10 3,43-13 1 0,24-5 4 1,17 5-3-4,26-5-1 3,10-1-1 0,19 2-3 1,17 6 2-3,19 0 2 1,25 11-2 1,13 2 3 0,2 0-2-1,-5 8 1 0,-16 9 4 2,-13-5-4-2,-10-10 2 0,-13-2-1 0,-1 0-1 2,-21 0 0-1,-24 0-1-3,-22 0-1 3,-24-2 1 0,-22-1 3 0,-10 1-1-1,-13-2 3 0,-5 1-2 1,-6 3 1 0,-4 0-3-2,-6 0 0 2,0 0-2 0,0 0 4 0,0 0-3-1,-50 7 0 0,-54 20 1 1,-60-2 3 1,-69-8 10-3,-45-15 12 2,-34-2 4 0,-19 0 4 0,20-13-13-3,16-9 0 3,37 10-9 0,51 8 0 1,26 4-2-4,27 0-4 3,30 7-1 0,28 3-5 1,38 2 1-4,35-9-2 3,20-3 1 0,3 0-2 0,43-15-7-1,57-9 9 1,58 4 4-1,58 10-4 1,53 10-5 0,45 0-1-1,28 0-5 1,-13 0 0-1,-16 0 9 0,-34-9 2 0,-52-3 2 1,-46 12 2 0,-40 0-4-1,-44 0 0 1,-37 0 1-1,-34 4 3 2,-13-2 1-4,-13 0-5 3,0 4-6 0,-26 6-17 1,-48 5-21-3,-39 5-30 1,-38 3-74 1,77-13-90 1,6-1-227-3</inkml:trace>
    </iact:actionData>
  </iact:action>
  <iact:action type="remove" startTime="54179">
    <iact:property name="style" value="instant"/>
    <iact:actionData xml:id="d11" ref="#d10"/>
  </iact:action>
  <iact:action type="add" startTime="54191">
    <iact:property name="dataType" value="strokeEraser"/>
    <iact:actionData xml:id="d12">
      <inkml:trace xmlns:inkml="http://www.w3.org/2003/InkML" xml:id="stk11" contextRef="#ctx0" brushRef="#br2">13054 20745 632 0,'0'0'255'15,"0"0"-150"-13,0 0-39 5,0 0-31 0,0 0-35 0,0 0-3 1,-30-11-36 0,24 11-128-2,6 0-556 3</inkml:trace>
    </iact:actionData>
  </iact:action>
  <iact:action type="add" startTime="55956">
    <iact:property name="dataType"/>
    <iact:actionData xml:id="d13">
      <inkml:trace xmlns:inkml="http://www.w3.org/2003/InkML" xml:id="stk12" contextRef="#ctx0" brushRef="#br0">4697 16217 372 0,'0'0'328'7,"0"0"-176"-1,0 0-27 2,0 0-9 0,0 0-19 0,0 0-14-2,197 44-14 2,-113-31-28 0,32-7-7 0,28-6-9-2,30 0-7 2,30-12 0 0,21-12 0 0,15 7 4-2,-5 6-4 2,-18 4 5 2,-17 7 4-3,-18 0 10 0,-14 0-12 1,-12 0 0 0,-15 11-7-1,-18-2-8 2,-18-3-5-3,-8-6-2 2,-16 0 0 0,-22 0-3 0,-18 0 1-2,-18 0-1 1,-7 0 4 0,-15 0-2-1,-1 0 2 2,0 0 3 0,0 0-1 1,0 0-6-2,0 0 0-1,-42 0-1 2,-40 9 1 1,-23-4 2-4,-31-5 1 3,-20 0 1 0,-26 0 1 0,-16-18 3-1,-22 4-2 0,-1 13-6 1,-3 1 3 0,2 0-1-2,1 0 2 3,21 0-2-2,19 11 2 2,17-1-4-4,27 2 1 4,13 0 2 0,26-2-3-2,14 4 0-2,13-1 0 3,19-1 0 0,18-3 1 0,11-3-2 0,10-6 0-1,13 0-2 1,0 0-1-1,0 0-3 0,0 0 0 0,0 0 1 1,30-3 5 0,30-14 1-1,28 3 2 0,38-1-2 1,32 0-2 1,37-2 2-3,9 4 0 2,-1 11 0-1,-4 2 2 2,-15 0 0-3,-3 20-1 1,-1 2 4 1,-6-2-5 1,5-13 3-4,0-7-2 3,-11 0-1 1,-19 0-1-2,-24 0-3 0,-25-13 4 0,-23-1 0 2,-27 6 3-2,-16-1-2 0,-18 6 1 1,-12 1-1-1,-4 2-2 1,0 0 0-1,0-5-3 1,-20 1 0-1,-59-7 4 2,-57-6 3-2,-61 4 7-1,-35 1 9 2,-45 9 3 1,-20 3-2-4,-2 0-6 3,15 0-9 1,23 0-4-2,35 0 4 0,33 0-4 0,46 0 3 1,13 0-1 1,23 15-1-2,5-2 2-1,6 2-3 2,8 2 1 0,8-7-1-2,12-3-1 2,15-7-4 1,17 0 2-1,22 0 0-2,8-12-3 1,10-10 1 2,0-5 3-2,0 9 0-1,0 6 2 2,5 4 1 1,27 2-2 0,15 2 1-4,27 4-1 2,16 0-3 2,12 0-11-1,14 0-26-2,-3 10-49 1,-81 3-79 1,1 7-124 0</inkml:trace>
    </iact:actionData>
  </iact:action>
  <iact:action type="add" startTime="57553">
    <iact:property name="dataType"/>
    <iact:actionData xml:id="d14">
      <inkml:trace xmlns:inkml="http://www.w3.org/2003/InkML" xml:id="stk13" contextRef="#ctx0" brushRef="#br0">9521 16223 613 0,'0'0'272'7,"0"0"-105"0,0 0-57 2,0 0-44-2,0 0-12-1,0 0-4 2,0 0-11 0,881-61-13 0,-710 47-2-1,-7 8 7 0,9 6 2 1,-8 0 13 2,0 8-7-5,8 17 3 4,-13-1-12-1,-3-11-5 0,-12-8-14-2,-12-5-2 2,-18 0-6-1,-15 0 2 2,-7 0 1-3,-19 0-5 2,-8 0 6-1,-5 3 2 2,0 4 2-4,-18-5-5 4,-9-2 5-2,-11 2-3 1,-19 2 0-1,5-4 1-1,-6 0-2 3,-3 2-3-2,3-2-3-1,-3 0-1 3,0 0-2-1,0 0 0-1,0 3-2-1,-3 1-3 3,-51 1 2-2,-36 0 5 1,-43-5 4-2,-44 0-3 2,-34-3 2 1,-37-21-3 1,-19-3-3-6,-7 2 3 4,12 6 0 0,11 8 0-1,36 8 2 2,28 3 2-3,25 0-3 1,23 17 3 1,24 3-4-2,15-7 1 2,21-5-1 0,21-4 1 1,19-4-1-4,31 0-2 3,8 0-2 1,0 0-1-1,18 0 5-3,45-17 3 3,40 0 3 1,35 6-5-2,39 4-1 0,32 7 1 0,31 0-1 1,13 0 0 1,-1 21 2-3,-22 10 1 1,-9 2-3 2,-32-2 9-2,-9-8-8-1,-3-16 5 2,-12-7-4 1,-5 0-2-2,-7-22-6 0,-12-10 6 1,-16 5 1-1,-22 10 2 2,-25 9 7-4,-35 8 7 3,-11 0 4 1,-27 0-1-2,-5 0-11-1,0 0-9 3,0 0-8-2,-34 0-4 2,-50 0 9-3,-55 0 3 2,-34 8 2 0,-53-2 4-1,-29-6-4-1,-36 0 9 2,-16 0-10 0,1 0 4 0,16 0-3-2,22 0 2 2,34 0-2 0,37 0 1 1,36 0 0-3,26 0-2 1,25 23 2 2,23-1-3-1,29-2 4-2,22-10-4 2,19-3 1 0,17-7-1-1,0 0-9 2,61 0 2-3,40 0 3 2,53 0 0-1,36 0-2 0,47 5 5 0,26 15-2 1,25-3 3 0,-14-5 1-1,-17-9 0 1,-17-3 0-1,-40 0 3 2,-24 0-2-3,-33-9-2 1,-38-2 0 2,-23 5-2-2,-28 4 2-1,-27-2 0 2,-11 4 3 0,-16 0-3 1,0 0-1-3,-36 0-1 1,-67 17-4 2,-65 5 6-2,-67-7 4-1,-53-15-4 2,-46 0 1 0,-3-4-1 1,8-21 9-4,34 6 3 4,45 13 0-1,48 6 2 0,30 0-7-2,22 0-5 1,21 0 2 1,29 9-4 0,36 1 0-2,35-4-2 3,18-6 1-2,11 0 1 1,0 0-4-1,0 0-1 0,40 0 5 2,24 0 2-2,36 0-1 0,34 0 1 1,34 0-2-1,52 0-1 1,22 0-4-1,38 0 3 1,17 0 2 0,-14 0 0-1,-19 4 1 0,-18 4 2 0,-34-3-1 1,-14-5 2 0,-34 0-4-2,-23 0-1 2,-25 0-2 0,-40-8 3 0,-31-1-4-1,-22 3 3 1,-23 6-4-1,0 0-24 1,0 0-93-2,-50 6-41 2,-27 19-61 1,20-7-83-2,10 1-683-1</inkml:trace>
    </iact:actionData>
  </iact:action>
  <iact:action type="add" startTime="63164">
    <iact:property name="dataType"/>
    <iact:actionData xml:id="d15">
      <inkml:trace xmlns:inkml="http://www.w3.org/2003/InkML" xml:id="stk14" contextRef="#ctx0" brushRef="#br1">747 17406 190 0,'0'0'204'6,"0"0"-75"1,0 0 46 1,0 0-24 0,0 0-12-2,0 0-10 2,0 0-45 1,77 0-9-2,2 8 4-1,23 1-18 2,34-2-11 0,21-6-2 0,21-1-13-2,13 0-13 2,-9 0-1 0,-22 0-7 1,-31 0-6-3,-55 0-6 1,-36 0-2 1,-25 0-1 0,-13 0-6-1,0 6-51 0,-40 7-101 2,-53-3-65-2,32-7-20 0,-10 2-384 1</inkml:trace>
    </iact:actionData>
  </iact:action>
  <iact:action type="add" startTime="63547">
    <iact:property name="dataType"/>
    <iact:actionData xml:id="d16">
      <inkml:trace xmlns:inkml="http://www.w3.org/2003/InkML" xml:id="stk15" contextRef="#ctx0" brushRef="#br1">345 17577 475 0,'0'0'284'6,"0"0"-108"0,0 0-33 2,0 0-33 1,0 0-21-2,0 0-16-1,198 37-23 2,-85-37-1 0,34 0-12 0,32 0-6-1,18 0 5 0,0-2-4 1,-13 2-2 0,-24 0 16-2,-31 0-3 2,-16 0-17 0,-26 0-10-1,-21 0-9 1,-22 0-7-1,-21 0 0 1,-16 0-9-1,-7 0-22 1,0 0-58-1,0 0-54 2,0 0-52-4,-4 0-65 4,-15 0-141-2</inkml:trace>
    </iact:actionData>
  </iact:action>
  <iact:action type="add" startTime="63952">
    <iact:property name="dataType"/>
    <iact:actionData xml:id="d17">
      <inkml:trace xmlns:inkml="http://www.w3.org/2003/InkML" xml:id="stk16" contextRef="#ctx0" brushRef="#br1">1576 17112 474 0,'0'0'292'5,"0"0"-126"3,0 0-39 0,0 0-37-2,0 0-32 2,0 0 16 0,88 91 2-1,-31-56-20 0,13 1 0 1,-1 2-5 0,2-6-9-1,0 0-6 0,-4-2-5 1,-6-5 9 0,-2 2-17 0,-8-8 5-2,-9-2-7 2,-9-6-4 0,-18-4 3 0,2 0 3-2,-14-4 3 2,-3-1-4 0,0 1-7-2,0 9-8 2,-10 8 0 0,-44 14-4 0,-20 3-2-1,-20 3 2 0,-9 2 0 2,5-5-2-2,6-10-1-1,16-2 0 2,23-16-4 0,20 1 1 0,17-10-2 0,9 0-27-1,7 0-33 0,0 0-35 2,23 5-40-4,2 12-181 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03:09.7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751">
    <iact:property name="dataType"/>
    <iact:actionData xml:id="d0">
      <inkml:trace xmlns:inkml="http://www.w3.org/2003/InkML" xml:id="stk0" contextRef="#ctx0" brushRef="#br0">5787 11665 172 0,'0'0'167'7,"0"0"-101"2,0 0-27-1,0 0-20-3,0 0-15 3,0 0 0 1,0 0 0-2,0 0 24 0,0 0 50 1,0 0 69-1,0 0-6 1,0 0-8-2,0 0-30 2,0 0-27 0,13 0-30 0,4 0-2-1,7 4-8 1,13 1-8-1,15-3-9 2,19 1 5-4,43-3 3 4,26 0 1-1,28 0 11-1,34 0-8-1,15 0 5 3,-4-5-5-1,-5 2-4 0,-10 1-5-3,-5 2-4 4,-2 0-10-2,14 0-1 1,2 0 2-1,0 5-7 1,8-5 1 0,-4 0-1-1,5 0 4 0,-14-9 0 1,-18-14-3-1,-10 6 8 2,-28-1-4-3,-15-1 0 2,-23 6-2-1,-5-1-3 3,-8 4 2-5,-11-3-2 3,-15 5-2 1,-15-3 1 0,0 3-1-3,-15-1 1 1,-3 0 0 1,-9 2-1 0,-9 1 1-2,-2 0 0 2,-6 6 2-2,-10 0-3 2,0 0 2-1,1 0 2 1,-1 0-2-1,9 0-2 2,-9 0-3-3,3 0 1 2,-3 0 1 0,0 0 0-1,0-3-3 0,-13 3 1 0,-29 0 3 2,-23-2 1-1,-11 2 1-2,-8-4-2 2,-1 0 1 0,-4-3 0-1,-2 2 0 0,1 1-1 1,-10 4 1 0,-9 0-1 0,-20 0 2-2,2 0-2 2,-9 0-1 0,8 0-2-2,-10 0 2 2,-7 4-1 0,2-1 2 0,5-1-1-2,15 5 2 2,13-3-2-1,7 2 2 1,1 5 0 1,-5 6-1-3,-6 0 2 1,-2 3-1 1,5-1 0 1,-3-6 4-3,6-4-5 2,-6-5 2-1,-7-4-2 1,2 0 3-2,2 6-1 4,8-1 1-4,8 6-3 3,8 3-1-3,11 3-1 1,9 1 4 2,8-1-2-1,3-7 0-2,17-1-1 2,8-4 1 0,13-2 0-1,13 0-1 0,5-3 1 1,3 2 0-1,2-2 0 1,0 4 0-2,0-4 1 3,-9 2 0-1,7-2-1 0,0 3 0-3,-1-3-1 4,-2 0 1-2,5 0 0 2,0 0-6-4,0 0 3 4,0 0-4-1,21 0 5 0,9 0-1-2,11 0-5 1,8 0-10 2,2 0-34-1,7 0-41-2,-3 0-39 2,-39 0-87-1,-8 3-344 0</inkml:trace>
    </iact:actionData>
  </iact:action>
  <iact:action type="remove" startTime="22078">
    <iact:property name="style" value="instant"/>
    <iact:actionData xml:id="d1" ref="#d0"/>
  </iact:action>
  <iact:action type="add" startTime="22080">
    <iact:property name="dataType" value="strokeEraser"/>
    <iact:actionData xml:id="d2">
      <inkml:trace xmlns:inkml="http://www.w3.org/2003/InkML" xml:id="stk1" contextRef="#ctx0" brushRef="#br1">15062 15769 562 0,'0'0'199'7,"0"0"-109"0,0 0-45 1,0 0-45 0,0 0-14-1,0 0-70-1,-23 18-74 4,23-18-134-4</inkml:trace>
    </iact:actionData>
  </iact:action>
  <iact:action type="add" startTime="24027">
    <iact:property name="dataType"/>
    <iact:actionData xml:id="d3">
      <inkml:trace xmlns:inkml="http://www.w3.org/2003/InkML" xml:id="stk2" contextRef="#ctx0" brushRef="#br0">4478 3080 523 0,'0'0'277'7,"0"0"-145"1,0 0-34-1,0 0-4 0,0 0-46 1,0 0 3 1,0 0 11-4,380 3-11 3,-224-3-13 1,40 0-6-2,26 0-1-1,27-20-7 2,5 3 1 0,2 9 2 2,-11 8-1-6,-17 0 6 5,-11 0-5-1,-27 0-1 0,-17 5 1-2,-21-5-11 1,-32 0-1 1,-31 0-8 1,-20 0 0-3,-28 0 6 3,-18 0-2-2,-19-3 0 0,-4 3-3 0,0 0-7 1,0 0-1 0,-47 8 0 0,-43 16 2-2,-39-3 4 2,-35 0-2 0,-36-8 1-1,-28-1 2 0,-12-4-6 1,-21-6 0-1,6-2-1 2,5 0 0-3,13 0-1 2,18-5 2-1,24-5-1 1,19 3 2-2,19 4 0 3,19 3-2-2,27 0-2 1,15 0-3-1,32 0-2 1,27 0 3 0,18 0-6 0,14 0 4-3,5 0 2 4,0 0-7-1,24 0 11 0,60-2 1-2,43-3 1 2,47-2-2 0,48-1 0 0,39-9-1-3,29-11 0 4,5-3 1 0,-15 6 0-3,-41 10 4 1,-39 15 1 1,-36 0 1-1,-13 0 3 2,-21 18 2-4,-12-1-1 4,-21-6 0-1,-25-8-3 0,-24 0 5-3,-25-3-6 4,-12 0 7-2,-11 2-11 2,0 1-2-3,-29 0-12 2,-73 3 12 0,-78-6 0 0,-59 0 6-2,-61 0 1 2,-32-9 1 0,-5-5 8-1,19 8-6-1,37 6 4 2,46 0-6 0,48 0-2 1,26 17-4-2,36 0-1 1,28-1-1-1,36 0-3 1,30-12 2-3,20-4-6 4,11 0-9-2,0 0-34 2,42 0-23-3,27 0-32 2,-16 0-112 0,-6 0-222 0</inkml:trace>
    </iact:actionData>
  </iact:action>
  <iact:action type="add" startTime="25459">
    <iact:property name="dataType"/>
    <iact:actionData xml:id="d4">
      <inkml:trace xmlns:inkml="http://www.w3.org/2003/InkML" xml:id="stk3" contextRef="#ctx0" brushRef="#br0">9431 3117 563 0,'0'0'213'8,"0"0"-116"-1,0 0 19 1,0 0-30-2,0 0-19 3,0 0-5-2,0 0 12 2,803 0-5-4,-591-3-11 4,15-6-7-2,10 6-6 1,2 3-4-1,-7 0-11 1,1 5 4 0,-8 24-16 0,-8-7 1-2,-12-5-5 2,-1-14 4 0,-11-3-13 0,-9 0-2-3,-15-29 6 4,-24-1 7-2,-33 4-1 2,-24 6-4 0,-43 7-4-4,-13 5-2 3,-25 4 1-1,-7 4-4-1,0 0-2 3,-39 0-6-1,-46 0 2 1,-51 0 4-4,-41 0 7 2,-31 0-3 5,-37 0 0-8,-44 0-2 2,-30-8 7 3,-26-9-1-1,-16-2-6 0,23 5 2-2,34 10 0 2,43 4-3 0,56 0 6 0,30 22-5-2,36 18 0 2,21 2 0-1,31-2 5 2,24-12-7-4,22-15-1 4,25-6 1-2,16-7-1 1,0 0-17-1,36-3-4 1,44-23 21-1,37-1 2 1,28 5 0-2,35 2-1 2,29 5-2 1,8 5 2-1,8 1 1-2,-9 9 0 1,-6 0 3 1,-14 0 0 1,1 0-1-4,-4 0 1 4,-8 0-2-1,-2 0 3 0,-21-3-5-2,-18-5 0 2,-28 5 2 0,-35 3 18 0,-22 0-2-3,-18-3-2 4,-21 0-10-2,-7-2-3 1,-13 5-3-2,0-3-2 2,0 3-6 1,-79 0-1-1,-82 0 9-3,-93 0 15 3,-63 5 7 1,-33 4 0-1,2-3-14-3,38-6-8 3,43 0 0 0,51 0-11 2,53 0-56-5,48 0-73 3,115 0-65 0,13 0-113 0</inkml:trace>
    </iact:actionData>
  </iact:action>
  <iact:action type="add" startTime="27207">
    <iact:property name="dataType"/>
    <iact:actionData xml:id="d5">
      <inkml:trace xmlns:inkml="http://www.w3.org/2003/InkML" xml:id="stk4" contextRef="#ctx0" brushRef="#br0">5439 11277 689 0,'0'0'240'8,"0"0"-88"-3,0 0-16 3,0 0-40 1,0 0-35-2,0 0-11-1,0 0 5 2,33 242-23 0,-30-188 1 0,-3-3-8-2,2-6 1 2,1-4-4 0,-3-5-6 0,8-11 0-2,-5-8-5 2,2-8 2 1,-1-9 2-2,15 0 3-1,3 0 2 2,12 0-3 0,8 0-9 0,11 0 11-2,-3 0 2 2,11 0 2 1,9 0-3-1,1-5-7-3,8-4 7 3,21 1-8 2,8 0 3-3,5 2 0-1,0 0 4 1,1 4 0 2,-2 2 0-1,0 0 2-2,-1 0-5 2,2 0-1 0,-4 0 2 0,8 0-10-2,-4 0-2 1,-2 0-5 1,6 0 0 0,6 0 0-2,5 8 0 3,-1 2 0-1,-2-1 0 0,-5-1 0-2,-1-1 0 1,-1-5 0 1,-4 1 0 0,-4-3 0-2,3 0 0 3,5 0 0-2,-4 0 0 1,1 0 0-1,-2 0 0 1,-6 0 0 1,-4 0 0-3,-1 0 0 0,6 0 0 3,-16 0 0-1,-3 0 0 0,-4 0 0-2,-4 0 0 2,-4 0 0 0,2 0 0-1,-8 0 0-1,6 0 0 2,0 0 0 1,-10 0 0-2,2 0 0-1,-2 0 0 3,-6 0 0-1,18 0 0 0,0 0 0-2,5-5 0 1,9-3 0 2,-6-4 0-2,14 7 0-1,-8 2 0 2,-2 3 0 1,2 0 0-1,-9 0 0-2,-1 0 0 2,-14 0 0 0,-17 0 0 0,-5 0 0-2,-17 0 0 1,6 0 0 2,-12 0 0-2,-1 0 0 0,-6 0 0 1,1 0 0 0,-16 0 0-1,1 0 0 0,3 0 0 1,-6 0 0 1,0 0 0-2,0 0 0-2,0-4 0 4,0 2 0-1,0-4 0 0,5-18 0-2,-3-25 0 2,1-16 0 0,-1-14 0 0,-2 12 0-3,0 14 0 3,0 16 0 0,0 20-10 0,0 9-64-2,0 8-35 5,-21 0-58-5,6 0-98 2,7 22-135-2</inkml:trace>
    </iact:actionData>
  </iact:action>
  <iact:action type="add" startTime="29827">
    <iact:property name="dataType"/>
    <iact:actionData xml:id="d6">
      <inkml:trace xmlns:inkml="http://www.w3.org/2003/InkML" xml:id="stk5" contextRef="#ctx0" brushRef="#br2">5168 7094 12 0,'0'0'636'7,"0"0"-423"-1,0 0-73 2,0 0-19 0,0 0-77 0,0 0-25-2,-20 55-1 3,-18-28-1-2,-14 2-3 1,1 1-7-2,-18 5 3 2,-3-1 3 0,-17 5 3 0,5 1-2-1,-5-3 3 0,4 1-12 2,2-5-3-2,22-7-2 1,5-5 1 0,12-8-2 1,12-1 2-1,12-9-1-3,4 1 0 2,13-1 0 1,-4-3 0-1,7 0 0 0,0 0 7 1,0 0 5 0,13 3 9 0,30 4-21-2,11-5 4 2,14 0-2 0,12-2-2-1,1 0 2-1,2 0-1 2,-5 0 0 1,-6 0 4-2,-12 0-2 0,-12 6 0 1,-8 5 3 0,-1 5-1 0,-17-1 6-3,-3 2 4 3,-9 0 2 1,-10 8 4-1,0 14-8-2,-20 6-12 2,-34 11 0 0,-13 6 2-2,-14 3-1 2,-7-6-1-1,10 0-1 1,4-10 0 0,17-7-1-1,17-12 1 0,11-10 1 2,17-6 0-1,9-11-1-2,3-3 2 2,0 0 4 0,25 0 35-2,34-7-16 2,30-14-24 0,24-5 6 0,3-2 4 0,-5 6 2-2,-14 2-3 2,-33 9-5-1,-16 5-5 2,-26 2 0-4,-15 4-7 4,-7 0-65-1,0 0-94-1,0 0-140-1</inkml:trace>
    </iact:actionData>
  </iact:action>
  <iact:action type="add" startTime="30891">
    <iact:property name="dataType"/>
    <iact:actionData xml:id="d7">
      <inkml:trace xmlns:inkml="http://www.w3.org/2003/InkML" xml:id="stk6" contextRef="#ctx0" brushRef="#br2">4985 8535 603 0,'0'0'195'8,"0"0"-90"-1,0 0-31 1,0 0-22-2,0 0-13 3,0 0 2-2,0 0 10 2,-45 218-16-3,45-174-5 1,0-12-11 1,0 0-1-2,18-10-9 2,14-16-9 0,4-6-9 0,-4 0-33-2,-9-28-34 2,-13 4-107 0,-10-1-462 0</inkml:trace>
    </iact:actionData>
  </iact:action>
  <iact:action type="add" startTime="31148">
    <iact:property name="dataType"/>
    <iact:actionData xml:id="d8">
      <inkml:trace xmlns:inkml="http://www.w3.org/2003/InkML" xml:id="stk7" contextRef="#ctx0" brushRef="#br2">5081 8434 483 0,'0'0'204'5,"0"0"-64"2,0 0-42 2,0 0-67-1,0 0-24 0,0 0-7-3,0-27 0 4,0 25-60-1,0-3-273-3</inkml:trace>
    </iact:actionData>
  </iact:action>
  <iact:action type="add" startTime="32008">
    <iact:property name="dataType"/>
    <iact:actionData xml:id="d9">
      <inkml:trace xmlns:inkml="http://www.w3.org/2003/InkML" xml:id="stk8" contextRef="#ctx0" brushRef="#br2">5114 8451 367 0,'0'0'294'8,"0"0"-200"-2,0 0-67 2,0 0-18 1,0 0-9-1,0 0-4-3,0 0-45 3,21-79-139 0,-21 79-316 0</inkml:trace>
    </iact:actionData>
  </iact:action>
  <iact:action type="add" startTime="33907">
    <iact:property name="dataType"/>
    <iact:actionData xml:id="d10">
      <inkml:trace xmlns:inkml="http://www.w3.org/2003/InkML" xml:id="stk9" contextRef="#ctx0" brushRef="#br3">4448 6145 543 0,'0'0'255'6,"0"0"-118"1,0 0-28 1,0 0-22 0,0 0-32-2,0 0-12 2,1142 43 16 1,-794-29-5-2,26-6-14 0,16 1 8 2,-9 2-23 0,-43 5 13-2,-41 6-19-1,-65 0 9 2,-58-4-5 0,-61-6-11-1,-60-7-3 0,-40-5-9 1,-13 0-6-1,-56-31-48 1,-60-25-18-2,-47-8-30 2,63 35-67 0,6 13-185-1</inkml:trace>
    </iact:actionData>
  </iact:action>
  <iact:action type="add" startTime="34743">
    <iact:property name="dataType"/>
    <iact:actionData xml:id="d11">
      <inkml:trace xmlns:inkml="http://www.w3.org/2003/InkML" xml:id="stk10" contextRef="#ctx0" brushRef="#br3">10614 6364 474 0,'0'0'152'7,"0"0"-111"-1,0 0-41 3,0 0-32-2,0 0-110 1</inkml:trace>
    </iact:actionData>
  </iact:action>
  <iact:action type="add" startTime="34955">
    <iact:property name="dataType"/>
    <iact:actionData xml:id="d12">
      <inkml:trace xmlns:inkml="http://www.w3.org/2003/InkML" xml:id="stk11" contextRef="#ctx0" brushRef="#br3">10614 6364 751 0,'164'-151'197'7,"-164"151"-97"-2,0 0-8 3,0 0-37 0,0 0-9-1,0 0 29 0,217 0 2 1,-117 17-21 0,36 3 0 0,43 5-10-2,64-2-8 2,59-6-2 0,63-12-5-1,61-5-3-1,28 0 4 3,14 0-3-1,0 0 2-1,-36 0-11 0,-33 0-6 1,-38 0-2 0,-58 0 3-1,-54-12-8 0,-78-13-7 1,-67-22-17 0,-70-18-46 0,-47-23-93-2,-79 48-55 2,-18 10-162 0</inkml:trace>
    </iact:actionData>
  </iact:action>
  <iact:action type="add" startTime="35891">
    <iact:property name="dataType"/>
    <iact:actionData xml:id="d13">
      <inkml:trace xmlns:inkml="http://www.w3.org/2003/InkML" xml:id="stk12" contextRef="#ctx0" brushRef="#br3">17799 6103 609 0,'0'0'191'7,"0"0"-82"1,0 0-16 0,0 0-6-2,0 0 9 2,0 0 12 0,1132-129-22 0,-810 129-18-1,27 0-13 2,30 0-7-1,21 8-18 0,6 21 1-2,5 3-3 2,-5 12-3 0,-22-11-18 0,-26-18-5-2,-40-15-2 1,-50-20-3 1,-43-34-5 1,-51-5-3-2,-67-3-31 0,-51 2-78 1,-63 34-115-1,-52 11-225 0</inkml:trace>
    </iact:actionData>
  </iact:action>
  <iact:action type="add" startTime="36798">
    <iact:property name="dataType"/>
    <iact:actionData xml:id="d14">
      <inkml:trace xmlns:inkml="http://www.w3.org/2003/InkML" xml:id="stk13" contextRef="#ctx0" brushRef="#br3">25379 5982 507 0,'0'0'246'6,"0"0"-98"0,0 0-30 2,0 0-10 0,0 0-26-2,0 0-1 3,1081-3-3-2,-761 15-11 1,43-12-25 3,38 0-2-6,20-2-14 3,5-8 0 0,7 10 9 0,-20 0-10-2,-21 17 1 2,-28 4-13-1,-34-17-13 2,-37-4-2-3,-35-25-2 3,-58-33-9-2,-62-4-36 1,-64-5-112-2,-85 47-102 2,-61 14-602 0</inkml:trace>
    </iact:actionData>
  </iact:action>
  <iact:action type="add" startTime="38185">
    <iact:property name="dataType"/>
    <iact:actionData xml:id="d15">
      <inkml:trace xmlns:inkml="http://www.w3.org/2003/InkML" xml:id="stk14" contextRef="#ctx0" brushRef="#br3">13835 11449 669 0,'0'0'245'8,"0"0"-110"-1,0 0-58 0,0 0-29 0,0 0-13 1,0 0 2-2,0 0 0 2,20 282-1 1,-20-233 0-1,0-7-4-1,0-5 0 0,4-15-4 1,2-14-4-1,9-4-1 2,5-4-6-3,3 0-9 1,16 0-3 1,-5-4 0 1,6-4 11-4,4 3 8 3,6 2 7 0,7 3 1 0,14 0-5 0,0 0 2-1,17 0 0 2,4 0-2-3,5 0-2 2,6 0-4 0,-2 0-6 0,9-4 3 0,2-6-7-1,4-7-3 1,4 0 0-1,-7 4 4 2,-4 3 5-3,4 5 2 1,-8 3-2 1,10 2-4-2,-3 0 1 2,1 0-7 0,5 0 1 0,-13 0 2-3,-3 0-2 4,8 0-1-1,-10 0-2 0,10 0 6-1,8 0-4 0,3 0 2 1,11 0-2-1,-7 0-2 2,-2 0-3-3,-14 0 1 2,7 0 0 0,-3 0 1 0,-7 0-1-2,10 0 3 2,-12 0-6 0,16 0 0 0,-7 0 0-2,-1 0 0 2,5 0 0-1,4 0 0 2,-2 0 0-4,-2 0 0 3,-8 10 0 1,7 10 0-1,-3 6 0-2,-5-4 0 2,13 1 0 1,-5-6 0-3,-2-4 0 1,-1-1 0 2,5-4 0-2,4 4 0 2,7 1 0-4,-2 1 0 3,11 0 0-1,-8-1 0 2,6-10 0-3,-14 1 0 2,-1-4 0 0,8 0 0 0,-13 0 0-2,13 0 0 2,-9 0 0 0,0 0 0 0,-2 0 0-2,-7 0 0 2,7 8 0 0,-13 4 0 1,8-2 0-4,-11-3 0 4,2-2 0-2,-7-5 0 0,3 0 0 0,-7 0 0 1,-1 0 0 0,5-2 0 1,0-8 0-4,-7 8 0 3,4 2 0 0,-7 0 0 0,-2 0 0-2,-1 0 0 2,-13 2 0 0,3 5 0 0,6-7 0-3,-16 0 0 4,13 0 0-1,-13 0 0 0,9 0 0-2,-6 0 0 2,-3 0 0 0,-13 5 0-2,-17-2 0 2,-12-3 0 0,-15 4 0 0,6-4 0-4,-2 0 0 4,5 0-3 0,1 0-1 0,6 0-4-2,-3 0 4 4,4 0 3-3,-4 0-1 0,0 0 2 0,-7 0 0 1,-6 0-1 0,7 0-2 0,-12 0-1-2,3 0-4 2,6 0 5 0,-6 0 0 0,-1-4 1 0,8 1 0-2,-5 1-2 2,3-1 0 0,-7 3-1-2,-3 0-1 2,0-7-3 0,0-11-7-1,0-25-15-1,0-29 22 2,0-36 7 0,0-26 2 0,0-16-1-2,0 9 1 2,0 24-2 1,0 32-8-1,0 35-13 0,0 25-15-2,0 19-21 3,0 6-71-2,0 6-69-2,-13 31-135 3</inkml:trace>
    </iact:actionData>
  </iact:action>
  <iact:action type="add" startTime="41163">
    <iact:property name="dataType"/>
    <iact:actionData xml:id="d16">
      <inkml:trace xmlns:inkml="http://www.w3.org/2003/InkML" xml:id="stk15" contextRef="#ctx0" brushRef="#br2">13023 6857 381 0,'0'0'169'8,"0"0"-42"-2,0 0-7 1,0 0-14 1,0 0 0 0,0 0 8-1,20 0-10 0,-20 0 7 1,0 0-17 1,0 0-16-4,-7 13-28 3,-29-1-8 0,-12 3-7 0,-9-2-15-1,-3 1-10 0,-13-3-7 2,2 3-2-1,-3 0-1-2,10 1 0 2,5-2 0-1,2 2 0 2,4-5 0-3,12-1-1 2,14-4 0-1,1-5-5 2,15 3-1-3,4-3-2 2,7 0-3-1,0 0 2 1,0 0 5-2,0 0 5 2,0 0 2 0,0 0 1 0,0 7-1-2,12-5-1 2,24 3-1 0,3 5 0 1,19-8 0-1,9 1 2-2,7 3 0 2,5-1-1 0,-2 3 1-2,3 1 4 3,-12 3 3-2,-8-2-1 1,-10 2-1-2,-19-4 2 1,-15 1-5 2,-15 2 1-1,-1 8 0-2,0 10-4 2,-17 11-1 0,-40 4 3 0,-10-2-3-3,-6-2 1 3,2-4 0 1,1-5 0-1,11-6-2-2,14-6 2 2,5-1-1-1,19-5 0 2,2 0 1-3,12-5 0 2,5-3 3 0,2-1-3 0,0-4 3-2,0 1 1 2,0 2 6-1,9 3 8 2,31-3-6-3,23-1 1 2,24 1 2 0,17-3 7 0,8 0 7-2,12 0-2 2,-8 0-12 0,-16 0-7 0,-23 0-7 0,-20 0 0-2,-21 0-2 3,-29 0-24-2,-7-3-62-1,0-2-81 2,-10 5-75 0,-26 0-132 0</inkml:trace>
    </iact:actionData>
  </iact:action>
  <iact:action type="add" startTime="42212">
    <iact:property name="dataType"/>
    <iact:actionData xml:id="d17">
      <inkml:trace xmlns:inkml="http://www.w3.org/2003/InkML" xml:id="stk16" contextRef="#ctx0" brushRef="#br2">12794 8007 691 0,'0'0'216'8,"0"0"-80"-2,0 0-17 2,0 0-35 0,0 0 6 0,0 0-44-1,0 0-1 0,4 114-2 1,-4-80 3 0,0-6-11-2,0-2-10 2,0-9-10 0,0-4-14 1,24-8-1-4,0-5-23 3,9 0-39 0,-1-2-52 1,-21-18-86-4,-11-2-149 3</inkml:trace>
    </iact:actionData>
  </iact:action>
  <iact:action type="add" startTime="42440">
    <iact:property name="dataType"/>
    <iact:actionData xml:id="d18">
      <inkml:trace xmlns:inkml="http://www.w3.org/2003/InkML" xml:id="stk17" contextRef="#ctx0" brushRef="#br2">12932 7759 709 0,'0'0'327'6,"0"0"-151"2,0 0-34-2,0 0-79 0,0 0-48 3,0 0-15-1,0-20-10 0,0 17-98-2,0-2-131 1,0 5-486 2</inkml:trace>
    </iact:actionData>
  </iact:action>
  <iact:action type="add" startTime="43143">
    <iact:property name="dataType"/>
    <iact:actionData xml:id="d19">
      <inkml:trace xmlns:inkml="http://www.w3.org/2003/InkML" xml:id="stk18" contextRef="#ctx0" brushRef="#br2">14568 6939 496 0,'0'0'253'8,"0"0"-104"-2,0 0-53 2,0 0-60 0,0 0-23-1,0 0 9-1,0-25 7 2,-23 25 5 1,3 0 5-2,1 0 0-1,1 0 6 3,16 0 8-2,-3 0-12 2,-6 0-5-3,6 0-22 1,1 0-11 1,-8 0-1 1,8 0 0-3,-12 0-2 1,-4 0 2 1,-5 0 0 1,-15 0 8-3,-17 1 5 1,-13 11-4 2,-6-4-6-1,-17 3-5 0,9 1 3-1,3-4-3 1,4 4 1 1,9-4-1-4,11-3 0 3,14 4 2 0,6 3-2 0,17-1 2-2,4-4 0 0,13 5 0 2,-4-3-1 1,7 4 3-4,0 8-3 4,0-2 2-1,0-2-3 0,0-4 0-2,13-1 3 1,20 0 4 2,21-1 0-1,13 3-5-2,10-4-1 1,11 0 3 1,5 0 0 0,-6-1-2-1,-8 0 6 1,-8-5 1-1,-17 1 6 2,-8-1-3-3,-18 0-2 1,-8-4-2 2,-17 0-7-1,0 0-2-2,-3 0 1 2,0 5 0-1,0 6-2 2,-42 6 2-2,-6 8 11 0,-17 3-7 1,-3 4-4 0,7-4 1-3,-3-2-3 4,8-5 5-1,12-4-5 0,21-6 4-2,6-6-2 2,14-2 3 0,3-3 0 0,0 7 6-2,3 0 24 2,53 6-3 1,12-9-26-2,28 0 4-1,5-4-1 2,10 0 3 0,-4 0-4 0,-10 0-3-2,-26 0 1 2,-19 0-4 0,-24 0-2 0,-17 0-22-3,-11 0-59 4,-14 0-76-1,-24 0-142 0,-1 0-355-2</inkml:trace>
    </iact:actionData>
  </iact:action>
  <iact:action type="add" startTime="44186">
    <iact:property name="dataType"/>
    <iact:actionData xml:id="d20">
      <inkml:trace xmlns:inkml="http://www.w3.org/2003/InkML" xml:id="stk19" contextRef="#ctx0" brushRef="#br2">14087 7807 224 0,'0'0'433'7,"0"0"-231"0,0 0-54 0,0 0-52 0,0 0-48 1,0 0-22 0,0 0 16-2,29 104 1 2,-29-69-2 0,0 9-4 0,0-2-8-2,0 0-10 2,0-1-4 0,-12-1-2 0,-5-5-5-2,-3-5-3 2,-1-8-4 0,-2-8 0 0,3-11-1-1,-6-3-1 0,6 0-1 1,-2 0-1 0,3-32 1-1,-1-3-3 1,4-12-14 0,3-9-59 0,13 32-76-3,0 1-182 3</inkml:trace>
    </iact:actionData>
  </iact:action>
  <iact:action type="add" startTime="44613">
    <iact:property name="dataType"/>
    <iact:actionData xml:id="d21">
      <inkml:trace xmlns:inkml="http://www.w3.org/2003/InkML" xml:id="stk20" contextRef="#ctx0" brushRef="#br2">14067 7583 116 0,'0'0'440'9,"0"0"-222"-3,0 0-74 1,0 0-68 1,0 0-39-1,0 0-15 0,20-5-12 1,-20 5 1 0,0 0 17 0,0 0 36-2,0 0 2 2,0 0-24 0,-3 7-24 0,-17 4-12-2,13-3-4 2,-4-8-2 0,11 0-2 0,0 0 1-2,0 0 1 1,0 0 5 2,0 0 9-1,0 0 16-3,0 0-7 4,0 3-16-1,0-3-7-1,16 0-1 0,-3 0-7 1,-1 0-31-1,-9 0-49 2,-3 0-103-3,0 0-609 2</inkml:trace>
    </iact:actionData>
  </iact:action>
  <iact:action type="add" startTime="53855">
    <iact:property name="dataType"/>
    <iact:actionData xml:id="d22">
      <inkml:trace xmlns:inkml="http://www.w3.org/2003/InkML" xml:id="stk21" contextRef="#ctx0" brushRef="#br0">5219 12362 612 0,'0'0'126'8,"0"0"-120"-1,0 0 76-1,0 0 80 2,0 0-64 0,0 0-9 0,0 0-22-1,1274-28-8 1,-906 28-24 1,50 0-23-2,31 0-6 0,26-4-5 1,-6-6 6 0,-1 10 16 0,-39 0 14-2,-35 18 5 1,-32 18-18 2,-54-3-7 0,-34-1-9-4,-70-11 1 3,-59-6-2 0,-61-15-5 1,-48 0-2-4,-36 0-3 3,-47 0 1-1,-117 0-13 0,-94 5 15-1,-96 8 4 3,-84-10-2-1,-75-3 4 0,-55-25-6-3,-25-39-1 4,-10-13 0-2,12 6 1-1,25 17 0 2,47 20-2 1,67 14-20-1,74 18 16-2,63 2 4 2,72 0-18 1,57 9-20-2,63 4 15 1,53-7 10-2,46-6 8 1,24 0 5 1,33 0 4-1,71 0 14 1,65 0 9-1,84 18-12 1,97 11-5 1,111-4-3-4,107-11-3 4,65-14-2-2,41 0 3 2,-3-39-1-3,-28-5-2 2,-43 7 11-1,-60 22 13-1,-54 15-9 3,-64 0-5-1,-80 21-2 0,-84 7-5 0,-96-6 14-3,-81-7-12 4,-68-10-4-1,-53 3-1 0,-117-3-16-2,-92 2 11 2,-89 3 3 0,-75-7 2-2,-73 4 0 1,-80-7 5 2,-56 0 8-2,-35 0-3-1,-11 0 15 3,24 10-9-1,43 2-8-1,62-4-8 0,101-8-9 1,96 0-5 0,113 0-4 0,92 0 8 0,94-23-5-2,55-19-27 1,127-14 37 2,103-11 5-1,132-2 1-3,109 14 0 3,102 19 0 0,21 28 3-2,-10 8-3 2,-38 18 3 1,-52 33-4-1,-38 3 8 0,-46-12 0-2,-47-12-1 2,-59-13 3 0,-67-4 0 0,-62-9-3-2,-76-4-1 2,-66 3-2 0,-45 3-4 0,-89 13-9-2,-105 10 7 2,-97 4 2 0,-99-4 2 0,-80-13-2-2,-65-16 2 2,-32 0 0 0,-8-34-2-2,27-2 5 1,29 11 4 1,38 13-9 1,62 12-1-2,90 0 1 0,88 0-1 1,89 0-4 0,87 4-5 0,65-4 1-2,64 0-13 2,130-19 22 0,115-2 5 0,112 12 0-2,97 9 0 2,49 0 7 0,20 0-12 0,-2 0-3-2,-35 0 3 2,-39 0 5 0,-48 0 2 0,-57 0 0-3,-59 15 5 4,-57 5 6-2,-65 2 9 1,-80 0 2-1,-65-5-7 1,-63 5-5 0,-53 21-17 0,-105 11-4-2,-96 1 0 3,-95-4-3-3,-100-24 7 3,-90-10 1-3,-84-4 3 2,-33-9-2 0,5-4-2-2,23 0 11 1,51-24-6 1,51-8-5 0,85 7-2 1,102 8-7-3,112 10 9 1,89 4-6 1,89-1-2 1,41-9-2-3,124-11 8 2,115 3 1 0,136-6 2 0,130 14 0-2,74 10 3 2,56 3-8 0,17 0 2 0,-28 48-1-2,-43 19 3 2,-48 20 3-1,-58 3-3 0,-62-6 0 1,-54-13 3 0,-76-20 8-1,-79-17 4-1,-89-17-8 2,-64-14 5 1,-60-3-12-2,-42 0-7 2,-137-28-7-3,-118-1 14 1,-101 7 0 2,-92 10 0-1,-64 4 0-2,-49-3 11 2,-10-10-6 0,32-1-2 0,49 3 6-2,79 11 0 2,74 8-2-1,79 0-7 2,107 8-1-3,91 6-1 2,79-6 2 0,62-8 9 0,127 0-3-2,118 0 3 2,110-11-8-1,86-28-1 2,69-8-4-3,29-2-4 2,-22 12 7 0,-71 24 1-1,-77 13 0-1,-90 0-1 3,-87 5 0-1,-77 7 1 0,-76-4 5-2,-67-8-5 2,-44 3-3 0,-147 11-10 0,-105 8 13-3,-169 15 3 4,-139 5 6-1,-95-2-1 0,-59-4 4-3,6-10 20 4,60-13-6-2,97 0-18-1,119 5-8 2,156 2 2 0,134-6-2 0,124-9 0 1,97-5 1-3,179-17 3 2,166-36-3 0,185-20-1 0,108 0 0-2,54 6-3 2,-38 18 0 0,-110 33-1 0,-128 16 4-3,-128 0 2 4,-110 25-2-1,-83-2-5 0,-57-9-3-2,-35-6 0 1,-30-8-22 1,-19 0-42-1,-29 5-70 1,-81 7-36 0,13-1 7-1,-18 6-129 2</inkml:trace>
    </iact:actionData>
  </iact:action>
  <iact:action type="add" startTime="59923">
    <iact:property name="dataType"/>
    <iact:actionData xml:id="d23">
      <inkml:trace xmlns:inkml="http://www.w3.org/2003/InkML" xml:id="stk22" contextRef="#ctx0" brushRef="#br2">14007 14742 579 0,'0'0'248'5,"0"0"-120"5,0 0-39-3,0 0-11 1,0 0-26-3,0 0-23 3,819-1099-5 0,-655 889-9 1,-10 23 0-2,-27 44-10 1,-9 41-5 1,-21 31 0-2,-29 34-4-1,-13 27-34 2,-33 10-102-1,-22 17-102 2,-18 24-592-4</inkml:trace>
    </iact:actionData>
  </iact:action>
  <iact:action type="add" startTime="60380">
    <iact:property name="dataType"/>
    <iact:actionData xml:id="d24">
      <inkml:trace xmlns:inkml="http://www.w3.org/2003/InkML" xml:id="stk23" contextRef="#ctx0" brushRef="#br2">14328 14872 612 0,'0'0'147'7,"0"0"-90"0,0 0-21 2,0 0-20-3,0 0 9 2,0 0 30-1,0 0 19 2,262-338 24-4,-185 254-3 3,18-20-2 1,7-19-19-2,14-23-19-1,11-12-11 2,11 1-17 0,-10 11-16 1,-2 25-9-3,-22 30 0 3,-24 35-2-1,-16 23 0 0,-18 15-6-2,-8 14-31 3,-19 4-63-2,-19 0-63 1,0 0-48-4,0 0-237 4</inkml:trace>
    </iact:actionData>
  </iact:action>
  <iact:action type="add" startTime="60914">
    <iact:property name="dataType"/>
    <iact:actionData xml:id="d25">
      <inkml:trace xmlns:inkml="http://www.w3.org/2003/InkML" xml:id="stk24" contextRef="#ctx0" brushRef="#br2">14867 13048 505 0,'0'0'240'4,"0"0"-97"5,0 0-21-2,0 0-27 2,0 0-31-4,0 0-16 3,381-180 13 0,-301 163-3 0,1 4-12-2,3 1-15 3,9 4-8-2,4-8-12 1,-6-2-4-1,-11 1 1 0,-3-6-5 1,-24 9 2 0,-22 5 1-2,-11 9 7 2,-4 0 3 0,-12 0 10 0,-4 12-5-2,0 24-15 3,0 13-1-2,-4 12 1 4,-39 14 0-7,-17 17 2 5,2 9 2-1,-4 8-6 1,4-2 5-4,10-7-4 4,6-9 0-2,9-19-4 2,8-9-2-4,9-15-1 3,9-14-1 0,1-16-25-1,6-9-54 0,0-9-21 0,10 0-109 1,0 0-227 0</inkml:trace>
    </iact:actionData>
  </iact:action>
  <iact:action type="add" startTime="61955">
    <iact:property name="dataType"/>
    <iact:actionData xml:id="d26">
      <inkml:trace xmlns:inkml="http://www.w3.org/2003/InkML" xml:id="stk25" contextRef="#ctx0" brushRef="#br2">13638 16656 873 0,'0'0'341'7,"0"0"-172"-1,0 0-65 3,0 0-34-2,0 0-46 1,0 0-24-2,0 0-7 2,27 4-47 0,-27-4-91 0,0-4-141-2,0-16-347 3</inkml:trace>
    </iact:actionData>
  </iact:action>
  <iact:action type="add" startTime="62166">
    <iact:property name="dataType"/>
    <iact:actionData xml:id="d27">
      <inkml:trace xmlns:inkml="http://www.w3.org/2003/InkML" xml:id="stk26" contextRef="#ctx0" brushRef="#br2">13558 16212 358 0,'0'0'140'8,"0"0"-55"-2,0 0 47 2,0 0-46-1,0 0-37 1,0 0-4-2,40-236-6 1,-32 205 5 2,5 6-5-2,3 11-4-1,-2-1 7 3,20 5 5-1,8 2-8-1,11-4-11-1,8-2-10 3,6-1-2-2,-9 5 5 2,1-5 16-4,-5-1-1 4,-14-1-10-1,0-6-10 0,-20-3-9-2,-9 2-7 3,1-10 0-2,-12 0-1 1,0 0-1-1,-19-5 1 0,-26 2 2 1,-4 1-1-3,-10 3 1 4,-5 9 0-2,-10 8 1 2,0 14-1-1,-16 2 2-2,13 0-1 1,6 32 2 1,2 5 0 1,16 3 1-3,6-6-5 2,22-9 1 0,6-12 1-1,15-7-2 0,4-6-1 1,0 0-33 0,0 10-80-2,16-6-69 1,-9 7-473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C00000"/>
    </inkml:brush>
    <inkml:brush xml:id="br5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524">
    <iact:property name="dataType"/>
    <iact:actionData xml:id="d0">
      <inkml:trace xmlns:inkml="http://www.w3.org/2003/InkML" xml:id="stk0" contextRef="#ctx0" brushRef="#br0">19789 4681 749 0,'0'0'144'30,"0"0"-58"-30,0 0-11 0,0 0-16 0,0 0-12 27,0 0-2-27,-66 294 6 0,66-247-15 28,0-22-12-28,0-11-1 2,0-6 4-2,4 1 6 27,25-3 3-26,2-4-2-1,15 1-7 0,5 1-1 31,12-4 6-31,17 0-4 0,10 0 3 1,7 0-4 28,10 0-2-29,9-4-7 0,10 4 0 0,11 0-3 28,3 0 5-27,-3 5-1-1,-3 19-5 0,1-4 5 29,-14-1-4-28,-1-2-2-1,-4-6-3 0,-12-1 0 29,1-6-3-29,-3-1-3 0,11-3-2 0,-7 0 0 29,3 0 0-29,-5-3-2 0,-6-4-2 1,-7 7 2 28,6 0 0-28,2 0 3-1,-1 20-3 0,2-3 3 30,-3-3-3-30,-5-6 1 0,0-3-3 0,-5-5 2 30,7 0-1-29,5-5-2-1,-11-3 3 0,7 6 0 30,-10 2 2-30,-4 0-2 0,-4 0 0 0,-3 8 0 33,-10-1-1-32,-8-6-2-1,-5-1 2 0,-2 0-4 1,-9 0 2 29,-13 0 1-30,-7 0 2 0,-2 3 0 0,-15 1 2 30,1-2-3-29,5 5 1-1,-5 1-1 1,12-3-3 28,-6 3 3-29,3-2-2 0,-8-6 2 0,8 0 0 30,-6 0-2-30,9 0-4 0,0 0-7 0,-5-40-13 31,10-16-4-31,-5-28 5 1,0-23 4-1,-12-17 1 32,0-2-5-32,5 16 7 1,-6 32 6 0,0 27-2 0,-2 26 11 27,2 16 4-28,-3 9 1 0,0 0-1 1,0 0-1 27,0 0-8-27,0 17 6-1,0 14 3 29,0 9 0-28,-4 4 4-1,1 8-2 0,-13 0-1 1,7 2 2 29,-5 2-1-29,-7 1-1-1,4-7 1 0,1-6-2 30,5-4 0-30,-5-6 0 0,-5-2 0 0,1-2 0 30,0 2 1-29,-12-5-3-1,4-5 3 0,-15-7-1 32,-14-10 0-32,-7-5-1 0,-12 0 0 0,-19 0 1 33,-7 0 1-32,-7 0 1-1,-17-5 2 0,-2-2 3 1,-8 2 1 27,4-7 3-28,-17 2 1 0,5-1-1 2,2 2 0 28,1 6 7-29,1 3 0-1,-1 0-2 0,18 0-2 32,6 12-6-32,14-1-2 0,6-4-1 0,2-7-2 29,6 0-2-29,-9 0 3 0,-2 0-2 0,-1-5 2 29,1-12-2-28,0-3 4-1,14 5-1 0,-5-6 0 30,19 8 0-30,-1 1 1 0,12 1-4 0,2 2 3 33,-2 3-2-33,4-1-2 0,1 0 1 0,8 2-2 30,-7 2 3-29,13 1-1-1,0 2 0 0,1-3-1 2,1 3-1 29,-1-4 2-31,5 4-2 0,-3 0 0 0,10 0 2 31,-10 0 0-31,-5 0-2 0,-5 0 0 0,1 7 3 30,-6 3-3-30,8 2 0 0,2-6 0 1,-2 0 0 29,19-5-1-29,3-1 1-1,10 0 0 0,11 0-3 1,0 0 0 28,3 0-1-29,0 0 0 0,0 0 2 29,-9 0 1-28,9 0 1-1,-1 4 0 0,-2-4 3 30,3 0-6-29,0 0 3 0,0 0 0-1,0 0-2 0,0 0-1 29,0-4-3-29,0-21 4 0,0-11-1 1,0-7 1 31,0-4-1-32,0-3-2 0,0 2 4 0,0 8-3 30,0 18 3-30,-3 7 1 0,3 15-5 0,0 0 5 30,-4 0 0-30,4 0 0 0,-3 0-2 0,3 0-1 29,0 0-7-29,0 0-11 0,0 0-16 1,10 0-30 28,26 0-58-29,-13 0-49 1,-5 0-201-1</inkml:trace>
    </iact:actionData>
  </iact:action>
  <iact:action type="add" startTime="6182">
    <iact:property name="dataType"/>
    <iact:actionData xml:id="d1">
      <inkml:trace xmlns:inkml="http://www.w3.org/2003/InkML" xml:id="stk1" contextRef="#ctx0" brushRef="#br0">25018 3399 361 0,'23'-18'458'2,"-7"3"-310"-2,-9 4-42 0,-1 3-40 30,-6-1-41-30,0 0-13 0,0 1-2 1,-25 4-5 28,1 4-3-28,-1 0 0-1,-1 12 0 0,0 17 4 29,16 1 3-28,-3-3 3-1,8-12 6 0,5-2 10 30,0-11-4-30,0-2 0 0,8 0 0 0,22-2-10 29,1-30-12-29,2-1-1 0,-13-4-1 0,-4 13 0 31,-13 11 0-31,-3 8 0 0,0 5-1 0,0 0-3 30,0 0 4-30,-12 8 9 0,4 6-4 0,-4-2 8 31,12-7-1-31,0-2-3 0,0 0-2 0,0-3-7 30,0 0 0-30,0 0-40 0,16 0-39 0,0-8-68 30,-16-7-111-30,0 1-444 0</inkml:trace>
    </iact:actionData>
  </iact:action>
  <iact:action type="add" startTime="6637">
    <iact:property name="dataType"/>
    <iact:actionData xml:id="d2">
      <inkml:trace xmlns:inkml="http://www.w3.org/2003/InkML" xml:id="stk2" contextRef="#ctx0" brushRef="#br0">24993 3102 507 0,'0'0'162'1,"0"0"-90"-1,0 0-15 29,0 0-27-29,0 0-10 0,0 0 1 0,0 0 22 31,3-135 1-31,-3 119 14 0,2-1-7 0,5-3-15 30,6-5-14-30,-10-1-4 0,1-1 0 0,9 4-4 29,3 8 7-28,4 4 23-1,-1 3-1 0,6 3-6 30,-5 2-9-30,16-3-5 0,-8 3-8 0,5-5-1 29,-4 0-6-28,2-1-2-1,-7-2 7 0,2-1 1 31,-5-7-8-30,-1-7-2-1,-1-8-3 0,-6-5 2 0,-13-6-1 32,0-6-2-31,0-4 0-1,-13 2 1 0,-16 4-2 29,-12 8 1-29,-8 12-1 0,1 12-1 0,5 14 1 29,-7 3 1-28,3 8 0-1,6 33 0 0,5 0 1 29,11 0-1-29,6-6-3 1,3-13-16-1,12-7-28 29,4-10-62-29,0-5-93 0,0 0-502 0</inkml:trace>
    </iact:actionData>
  </iact:action>
  <iact:action type="add" startTime="7431">
    <iact:property name="dataType"/>
    <iact:actionData xml:id="d3">
      <inkml:trace xmlns:inkml="http://www.w3.org/2003/InkML" xml:id="stk3" contextRef="#ctx0" brushRef="#br0">25503 3585 435 0,'0'0'146'1,"0"0"-3"28,0 0-51-29,0 0-43 0,0 0-21 0,0 0-8 30,-44-98-15-29,28 84-4-1,8 6 0 0,-5 3-1 29,10-3 3-29,3 8 4 0,0 0 50 1,0 0 7 26,0 4-55-27,24 7-3 0,7-1 7 1,-2-10 3 27,8 0 13-28,-17 0 3 0,0-4-7 0,-4-9-9 29,-13-2-8-28,-3 6-3-1,0-1-2 0,0 1-2 31,-7 7 1-31,-18 2 5 0,3 0 9 0,1 0 11 29,3 0 8-29,8 7 0 0,0 10-9 0,10-4-19 30,0 5-2-30,0-1 1 0,0 3-6 0,16-3-2 28,9-7-8-28,-7-7-5 0,-3-3-13 28,-2-3-18-27,-10-32-23-1,-3 18-66 0,0 0-241 29</inkml:trace>
    </iact:actionData>
  </iact:action>
  <iact:action type="add" startTime="7952">
    <iact:property name="dataType"/>
    <iact:actionData xml:id="d4">
      <inkml:trace xmlns:inkml="http://www.w3.org/2003/InkML" xml:id="stk4" contextRef="#ctx0" brushRef="#br0">25556 3161 495 0,'0'0'116'1,"0"0"-72"-1,0 0-19 1,0 0-14 32,0 0 15-33,0 0 49 0,17-183 14 0,-10 172 3 29,-1 0-29-28,4 6-31-1,-7-2-14 0,0 2 0 28,10 3-5-28,-4 2 11 0,10 0 17 0,-2 0-3 30,9 0-7-30,5 0 6 0,-5 0-3 0,11 0-6 31,-3-7-7-31,-4-3-6 0,6-1-2 1,2-1-9 28,-8-2 1-29,2 3 4 0,-7-1-1 0,-6 5 8 31,-5-3-11-31,-4-4-3 0,-4-2-2 0,-1-10-2 3,-2-7 1 27,-3-4-1-30,0-7 0 0,0-5 1 0,0-4 0 33,0 2 0-33,-3 4-1 0,-15-1-5 0,1 7 2 31,-6 9-3-31,2 7-11 0,-2 11-1 1,-6 11 1 28,2 3 6-28,3 0 10-1,-9 0 2 0,10 7 1 30,-10 11 2-30,12-4 3 0,10-3-5 0,-5-5 1 30,13-3-3-30,3-3 4 0,0 0-2 0,0 0 0 31,0 0 2-31,0 0-2 0,0 0 6 0,0 0-6 2,-5 2 0 27,5 6-5-29,0 5-42 1,0-4-71-1,0-1-136 30</inkml:trace>
    </iact:actionData>
  </iact:action>
  <iact:action type="add" startTime="12751">
    <iact:property name="dataType"/>
    <iact:actionData xml:id="d5">
      <inkml:trace xmlns:inkml="http://www.w3.org/2003/InkML" xml:id="stk5" contextRef="#ctx0" brushRef="#br0">28223 1777 633 0,'0'-7'233'0,"0"7"-115"1,0 0-11 25,4 15-53-26,16 34-35 0,8 20-10 0,11 17 6 29,5 15 11-29,9 14-7 0,8 12 6 0,14 11-5 30,10 13-1-30,9 7 4 0,4 0-6 0,1-6-5 28,-5-13-6-28,-5-14 9 0,-24-16 2 1,-17-22-3 28,-19-25 1-28,-9-26-4-1,-17-16-7 0,-3-12 1 31,0-8-5-31,0 4 0 0,0-4-1 0,0 0 0 30,0-17-2-30,-3-37 1 0,-33-25 1 0,-5-20 1 30,-13-21 0-29,-9-12 0-1,-14-6-2 0,-7 0 2 29,-3 3-1-29,-3 6 0 0,3 8 0 0,6 3-1 28,0 12-2-27,1-2-3-1,19 8 4 0,2 10 2 27,18 17-1-27,9 24 2 1,23 19 0 1,6 13-1 25,3 9 1-27,0-1-1 1,0 7 2 0,0-3 0 28,0 5 2-29,0 0 2 0,0 0 5 28,3 16-1-28,26 39-6 0,12 29-3 1,15 21 3 29,8 17 3-30,9 4 4 0,-9 9 8 0,8 3 3 3,-7-1-4 24,5 1-5-27,-1-1-7 1,0-2-4 1,3 3 3 28,-1 2-1-30,-1-4 1 0,-10-16 1 0,-6-16-1 31,-21-30 1-31,1-29-2 0,-27-23 5 0,2-17-5 31,-9-5-2-30,0 0-1-1,0 0-3 0,0-8-1 29,0-18 3-29,0-7 0 0,0-4 1 1,-12-8-1 28,-2-6 1-28,-12-13-1-1,-2-18 0 0,-8-7 0 31,-5-12 1-31,-12-4-1 0,2 7 1 0,-9 0 0 29,2 5-1-29,-1-2 0 0,0-3 0 0,-5-1-1 29,6-2 2-29,-2 3-2 0,-5-1-1 0,6 7 1 29,2 4-2-28,4 13 3-1,10 9-1 0,16 21-1 28,10 9-4-27,1 11-6-1,8 2 3 0,0 1 6 29,3 3 3-29,2-2 1 0,3 5-2 1,0 1 2 28,0 2 1-28,0 7 2-1,0 6-5 0,0 0 4 29,0 0-3-28,0 0 1-1,0 0 0 0,0 0 0 30,0 0 0-30,0 0-2 0,0 0 4 0,0 0-3 30,0 0 3-30,0 0-3 0,0 0 3 0,0 0-1 30,0 0-1-30,0 0 0 0,-1 19 1 0,1 23 1 28,-12 12 0-27,5 3-2-1,-3 5 1 0,0-1-1 29,8-3 2-28,2 3-2-1,0-14 1 0,0-3 0 30,0-12 1-30,0-17-2 0,0-7 0 0,0-8 0 32,0 0 0-32,0-21-4 0,0-30-3 0,0-16 1 31,0-12 5-30,0 1-2-1,0-6-1 0,0 11 4 29,0 7 0-29,0 22 0 0,0 17 0 0,0 14 2 30,0 5 1-29,0 4 1-1,9 4 2 0,7 0 3 29,4 0-1-29,17 0-3 0,3 25 0 0,7 14 4 30,6 8 1-29,7 12 5-1,-4 0 1 0,-7 3-7 30,8-6 2-29,-21-13-9-1,-5-13 4 0,-11-13-4 3,-11-10 5 27,-9-7 0-30,0 0-5 0,0 0-2 0,0 0-7 29,0 0 3-28,-19-32 0-1,-23-18 4 0,-15-16 2 31,-2-1-2-31,-1 5-3 0,7 11 3 0,5 16 0 31,15 15-1-31,5 3-2 0,-1 7 0 1,3-3 3 29,6 2-3-30,-1 0-3 0,5-1 5 0,5 5-3 4,-2 3 4 28,8 1 0-32,5 3 0 0,0 0 0 0,-3-3 0 30,3 3 0-30,0 0 0 1,-8 0 1-1,5 0-1 30,1 0 2-30,0 25 0 1,2 14 1-1,0 16-3 35,0 6 2-35,0 4-3 0,0-8 1 0,0-8-9 1,0-12-31 29,0-14-51-29,0-23-50-1,0 0-92 0</inkml:trace>
    </iact:actionData>
  </iact:action>
  <iact:action type="add" startTime="14735">
    <iact:property name="dataType"/>
    <iact:actionData xml:id="d6">
      <inkml:trace xmlns:inkml="http://www.w3.org/2003/InkML" xml:id="stk6" contextRef="#ctx0" brushRef="#br0">27021 792 554 0,'0'0'238'30,"0"0"-139"-29,0 0 9-1,0 0-34 0,0 0-9 30,0 0 11-30,0 0-14 0,81-25-16 0,-33 25-2 31,9 0-8-31,-1 8-1 0,4 17-10 0,-4 12-4 30,-5 5-5-30,-11 0-4 0,-11-5-4 0,-20-6-4 29,-9-3-4-28,0-6-1-1,-20 1-3 0,-21-6 0 28,-2-3 1-28,-1-6 0 1,7-6-1-1,3-2 1 30,15 0-1-30,11 0-2 0,5 0 0 0,3 0 4 32,0 0 2-32,0 0 2 0,0 3-2 1,14 9-2 27,17 8 0-27,-2 7 4-1,1 8-5 0,-2 1 4 2,-5-3-1 28,-13-6 2-30,-7-3-1 1,-3-3-1-1,0-5-1 31,-28 1-3-30,-21-6 0-1,6 1 3 0,2-2-7 30,18-2-27-30,0-4-39 1,8 1-37-1,15-5-46 29,0 0-134-28</inkml:trace>
    </iact:actionData>
  </iact:action>
  <iact:action type="add" startTime="15349">
    <iact:property name="dataType"/>
    <iact:actionData xml:id="d7">
      <inkml:trace xmlns:inkml="http://www.w3.org/2003/InkML" xml:id="stk7" contextRef="#ctx0" brushRef="#br0">27801 1309 299 0,'0'0'339'32,"0"0"-244"-31,0 0 3-1,0 0-38 0,0 0-17 28,0 0 3-28,0 0-7 0,-36-346-6 1,20 299 7 28,9 5-15-29,-7 12 8 0,13 6-21 0,-2 11-1 30,3 1 2-30,0 7-2 0,0-2 4 0,0 7 10 29,0 0 15-29,0 0 12 0,0 0-4 1,12 0-26 28,20 0 7-29,5 0 2 1,4 24-5-1,-2 6-9 30,2 4-8-30,-1 3-4 0,-4-5 0 0,-12-1-2 30,-4-11 7-30,-1 0-4 0,-11 1 0 0,1-6-2 30,-9 10-2-30,0 4-1 0,0 5-1 0,-16 1 1 30,-14-1-2-29,-1-4 1-1,-8-5 0 0,9-3-1 36,2-7 1-36,9-8-4 1,-1-4-4-1,4-3-16 0,5 0-37 30,-7 0-55-30,15-5-86 1,3 2-276-1</inkml:trace>
    </iact:actionData>
  </iact:action>
  <iact:action type="add" startTime="18305">
    <iact:property name="dataType"/>
    <iact:actionData xml:id="d8">
      <inkml:trace xmlns:inkml="http://www.w3.org/2003/InkML" xml:id="stk8" contextRef="#ctx0" brushRef="#br1">29439 3492 511 0,'0'0'157'1,"0"0"-79"-1,0 0-25 0,0 0-25 3,0 0 1 24,0 0 9-27,0 0 6 0,174-578 0 29,-135 455-5-29,2-8-2 0,-1-2 1 0,1-10-9 29,-2 1-9-28,0 2-9-1,-10 16 3 0,0 22-1 28,-6 33-7-27,-5 24 1-1,-8 23 7 0,0 10 5 28,-10 12 2-28,0 0 10 0,0 0 0 0,0 14 3 29,-13 29-6-28,-15 6-21-1,-9 8-2 0,-4-4-2 28,-2-5-3-27,1-12 0-1,4-5-5 1,18-11 3 26,1-6 0-27,14-11 2 0,5-3-1 3,0 0 1 23,0 0-11-26,0-3-7 1,24-17 12 26,-4-2 5-27,3-3-1 1,-6 3 2-1,7-6-1 28,-7-1-1-27,6 2 2-1,-2-2 0 0,5 9 1 30,-5 0-1-30,-5 12 1 1,-3 6 0-1,-5 2 2 28,5 0 7-27,7 28 6-1,2 16 2 0,-1 7-4 27,0-1 9-26,5-6-6-1,-9-12-8 28,-4-9-7-28,-3-9-2 1,1-2-8-1,-6-4-44 28,-5-8-99-27,0 0-170-1</inkml:trace>
    </iact:actionData>
  </iact:action>
  <iact:action type="add" startTime="19327">
    <iact:property name="dataType"/>
    <iact:actionData xml:id="d9">
      <inkml:trace xmlns:inkml="http://www.w3.org/2003/InkML" xml:id="stk9" contextRef="#ctx0" brushRef="#br1">29191 3768 414 0,'0'0'286'1,"0"0"-121"-1,0 0-51 28,0 0-57-27,0 0-19-1,0 0 10 0,-184 29 15 29,85-13 3-29,-24 6-3 0,-13 2-2 0,-9 4-25 29,4-4-18-28,5 1-2-1,1-5-5 0,12-3-5 32,19-2-6-31,4-5 2-1,19 4-2 1,1-4 1-1,16 1-1 28,-3-2 1-27,8-5 0-1,8 0-1 1,11-2 0 30,6-2-1-30,24 0-1-1,1 0-2 0,9 0-4 31,0 0-4-31,0 3 2 0,-4-3 0 0,1 0 10 29,-1 2-8-29,-9 0 8 0,10-2 0 0,-1 4 3 30,4-4-2-30,0 0-1 1,0 0-4-1,0-11-6 30,0-26 9-29,23-7 1-1,-2-4-1 0,3-3 0 29,12 1-3-29,-11-1 3 0,6 4-1 0,-6 2 1 30,-6 11-2-29,-12 8 3-1,3 13 0 0,-7 5 3 31,-3 7 2-31,0 1 1 0,0 0-6 0,0 1-12 30,-20 34 12-30,-19 12 1 0,-2 4 1 0,1 3-1 30,-4-4 1-29,8-10-2-1,0-6 1 0,15-9-1 3,8-8 0 28,6-6 5-30,7-8-3-1,0 5-1 0,0 0 10 30,0 1 3-30,33 8-1 0,-9 0-5 1,15 1-3 30,-12-3-3-31,11 2-2 1,-2-2-6-1,-8-5-4 28,5-1-10-28,3-1-17 1,-5-1-46-1,-18-7-38 3,-6 0-185 28</inkml:trace>
    </iact:actionData>
  </iact:action>
  <iact:action type="add" startTime="20425">
    <iact:property name="dataType"/>
    <iact:actionData xml:id="d10">
      <inkml:trace xmlns:inkml="http://www.w3.org/2003/InkML" xml:id="stk10" contextRef="#ctx0" brushRef="#br1">29352 3931 469 0,'0'0'263'1,"0"0"-103"31,0 0-28-31,0 0-56-1,0 0-19 0,0 0-5 30,0 0 9-29,228 274-8 0,-159-210-10-1,-5-2-9 27,3 2 2-26,-7 1-19-1,1-7-8 0,-11-1 2 28,-8-7-1-27,-5-9-3-1,-16-3-3 0,2-11 0 29,-6-3-2-29,-7-11 3 0,1-1-2 1,-9-7 1 27,-2-5-3-27,0 0 0-1,0 0-1 0,0 0-1 29,0 0-1-29,0 0-3 0,0 0-1 0,0 0-4 27,-23-5 2-27,-33-15 6 0,-8-5 2 29,-14-4-1-29,-6 2-5 1,-12-2-2-1,12 8-6 29,11 6-2-29,28 6-1 0,5 6 9 1,27 3 3 28,7 0 3-29,6 0 1 0,0-2-3 0,0 2 4 31,3 0 3-31,35 0 8 0,5 0-2 1,9 0 2 28,0 17 2-29,8 2 1 0,7 4 1 0,-8-3 6 2,-5-1-8 27,-4 1 3-28,-9-7 9-1,-5-1 0 1,-13-7-1 31,-5-2-7-31,-15-3-1-1,4 0-5 0,2 0-7 30,-5 0-4-30,-1 0 0 0,1 0-3 0,8-8 0 30,-8-11 2-29,0-4-2-1,-1-2 1 0,-3-1 1 33,0 5-1-32,0-3-3-1,0 2-16 0,0-3-39 0,11-3-73 30,-9 16-127-29,14 5-838-1</inkml:trace>
    </iact:actionData>
  </iact:action>
  <iact:action type="add" startTime="21446">
    <iact:property name="dataType"/>
    <iact:actionData xml:id="d11">
      <inkml:trace xmlns:inkml="http://www.w3.org/2003/InkML" xml:id="stk11" contextRef="#ctx0" brushRef="#br1">30559 3650 633 0,'0'0'119'32,"0"0"-61"-32,0 0-8 1,0 0-22-1,0 0 8 2,0 0 19 28,0-415-3-29,0 316-9-1,0 3-2 0,0 12 10 30,0 17-19-29,0 16-13-1,0 14-3 0,0 10-5 29,0 10-4-29,11 6-2 0,-1 5 3 0,6 3 2 31,4 3 18-31,16 0 8 0,-4 3-19 0,7 22-1 30,2 8-1-30,-4 5-8 0,-5-2-3 0,-14 1 1 32,-11-7-5-31,-4-2 0-1,-3-4-1 0,0-7-3 31,0-2-3-30,-16 2-3-1,-16-2 5 0,-4 2 5 2,0 0-1 28,8-4 1-30,8 4 1 0,-3-2 0 1,7-2-1 29,5-2-4-29,9 2-3-1,2 6 0 0,0 6 3 31,0 2-3-31,29 4 0 0,-2 12-4 0,9-1 7 29,-5-2-3-28,-2-8 4-1,-9-2 2 0,0-13 1 29,-12-4 0-29,2-4 1 0,-10-1 2 0,0 2 0 31,0 4 2-31,-6-1-5 0,-26 1 0 1,-7-4 2 30,-15 0-2-31,4-5-1 0,3-3-6 0,17-2-4 30,1 0-50-29,29 0-132-1,0-7-242 0</inkml:trace>
    </iact:actionData>
  </iact:action>
  <iact:action type="add" startTime="22153">
    <iact:property name="dataType"/>
    <iact:actionData xml:id="d12">
      <inkml:trace xmlns:inkml="http://www.w3.org/2003/InkML" xml:id="stk12" contextRef="#ctx0" brushRef="#br1">31306 3398 365 0,'0'0'151'1,"0"0"3"30,0 0-30-31,0 0-44 0,0 0 8 0,0 0-19 2,0 0-27 27,-384 119-17-29,382-85 2 0,2 4-15 1,2-2-9 29,47-8-3-30,5-11-6 0,12-15-7 1,-2-2 5 26,-4-5 2-27,-20-32 3 0,-9 0 1 30,-14-2-2-30,-5 9 1 0,-8 13 2 0,-4 6-2 30,0 5 3-29,0-2-3-1,0-4-3 0,-3-6 6 29,-10 5 0-28,9 0 0-1,1 7 0 0,3 6 1 1,0 0 7 27,0 25 45-28,0 20-25 0,0 6-26 33,0-3-2-33,0-7 0 0,0-7 0 0,0-6-10 0,3-8-24 27,14-20-33-26,-7 0-104-1,0 0-209 29</inkml:trace>
    </iact:actionData>
  </iact:action>
  <iact:action type="add" startTime="22630">
    <iact:property name="dataType"/>
    <iact:actionData xml:id="d13">
      <inkml:trace xmlns:inkml="http://www.w3.org/2003/InkML" xml:id="stk13" contextRef="#ctx0" brushRef="#br1">31736 3333 646 0,'0'0'182'1,"0"0"-62"-1,0 0-43 0,0 0-51 29,0 0-20-28,0 0 7-1,-113 48-4 0,70-31-1 26,7 0-4-25,8-4 0-1,12-5-2 30,12 1 7-30,4 2 26 0,0 3 12 1,0 6-6 0,20 2-35 27,18-3-3-28,4 4 1 0,1 1 2 29,-8 4 11-29,-15-1 1 1,-1 4 6-1,-14 2-10 29,-5 1-4-28,0-4-10 0,-24 0-4-1,-16-11-3 0,4-7-3 28,1-7-1-27,6-5-21-1,9-2-53 3,12-18-65 28,8-7-253-31</inkml:trace>
    </iact:actionData>
  </iact:action>
  <iact:action type="add" startTime="22985">
    <iact:property name="dataType"/>
    <iact:actionData xml:id="d14">
      <inkml:trace xmlns:inkml="http://www.w3.org/2003/InkML" xml:id="stk14" contextRef="#ctx0" brushRef="#br1">31922 3630 559 0,'0'0'333'32,"0"0"-197"-32,0 0-70 0,0 0-66 0,0 0-5 31,0 0-107-31,39 107-212 0</inkml:trace>
    </iact:actionData>
  </iact:action>
  <iact:action type="add" startTime="23132">
    <iact:property name="dataType"/>
    <iact:actionData xml:id="d15">
      <inkml:trace xmlns:inkml="http://www.w3.org/2003/InkML" xml:id="stk15" contextRef="#ctx0" brushRef="#br1">31945 3327 45 0,'0'0'842'2,"0"0"-690"28,0 0-77-30,0 0-51 1,0 0-21-1,0 0-3 28,0-75-4-27,0 71-8-1,0 2-69 0,0 2-155 29,0 0-543-29</inkml:trace>
    </iact:actionData>
  </iact:action>
  <iact:action type="add" startTime="23440">
    <iact:property name="dataType"/>
    <iact:actionData xml:id="d16">
      <inkml:trace xmlns:inkml="http://www.w3.org/2003/InkML" xml:id="stk16" contextRef="#ctx0" brushRef="#br1">32460 3349 436 0,'0'0'197'1,"0"0"-49"-1,0 0-105 0,0 0-41 30,0 0 0-29,0 0 9-1,-60 62 5 0,40-47 3 30,-3-2 10-30,5-2 4 0,5 4 3 0,3 2-2 29,4 0 7-28,6 1-9-1,0 2 4 0,0 9 6 32,14 3-1-32,9 6 5 0,6 1-20 0,-6 0-2 27,-12 1-7-27,-5-3-8 0,-1-3-6 0,-5-10-3 30,0-3-3-29,0-11-10-1,-25-7-21 0,-29-3-53 30,28 0-74-30,-4 0-255 0</inkml:trace>
    </iact:actionData>
  </iact:action>
  <iact:action type="add" startTime="55056">
    <iact:property name="dataType"/>
    <iact:actionData xml:id="d17">
      <inkml:trace xmlns:inkml="http://www.w3.org/2003/InkML" xml:id="stk17" contextRef="#ctx0" brushRef="#br1">33127 18000 829 0,'0'0'226'1,"0"0"-173"-1,0 0 3 0,0 0 62 31,0 0-30-30,0 0-22-1,-1228 3 16 0,773-26-47 32,-3 6 38-32,31 1-39 0,66 7-17 0,64 9-7 1,65 0-1 29,56 0-8-30,54 0-1 1,39 0-18-1,56 5-38 33,27-1-67-32,50-2-91-1,34 4-421 0</inkml:trace>
    </iact:actionData>
  </iact:action>
  <iact:action type="add" startTime="55911">
    <iact:property name="dataType"/>
    <iact:actionData xml:id="d18">
      <inkml:trace xmlns:inkml="http://www.w3.org/2003/InkML" xml:id="stk18" contextRef="#ctx0" brushRef="#br1">22745 15301 443 0,'0'0'249'1,"0"0"-69"27,0 0-9-27,0 0-10-1,0 0-29 0,0 0-32 31,0 0-25-31,-1893-10-22 0,1548 10-3 0,23 20-21 30,37 7-6-30,24 0-12 0,43-6-9 0,52-4-2 30,44-8-15-30,46-9-46 0,46 0-72 0,43 0-119 4,44-9-357 26</inkml:trace>
    </iact:actionData>
  </iact:action>
  <iact:action type="add" startTime="56754">
    <iact:property name="dataType"/>
    <iact:actionData xml:id="d19">
      <inkml:trace xmlns:inkml="http://www.w3.org/2003/InkML" xml:id="stk19" contextRef="#ctx0" brushRef="#br1">29049 10526 826 0,'0'0'140'1,"0"0"-33"0,0 0-2-1,0 0-34 29,0 0 24-29,0 0-19 0,0 0-26 0,-1223-125-17 30,1062 117-25-30,23 8-8 1,22 0-17-1,109 13-98 30,7 10-185-30</inkml:trace>
    </iact:actionData>
  </iact:action>
  <iact:action type="add" startTime="79308">
    <iact:property name="dataType"/>
    <iact:actionData xml:id="d20">
      <inkml:trace xmlns:inkml="http://www.w3.org/2003/InkML" xml:id="stk20" contextRef="#ctx0" brushRef="#br1">9975 9932 410 0,'0'0'422'1,"-21"0"-349"26,-26 0-41-27,-35 2 35 0,-21 0-35 29,-26-2-17-29,-2 0 8 0,-10 0 8 0,0-7-3 3,1-5 6 27,6 9-3-30,10 3-8 0,11 0 7 0,5 18-7 31,8 4-6-31,6 0-7 0,7-2-3 1,13-1-6 27,12-4-1-28,17-4 0 0,22-4 0 1,13-7 2 30,10 0-2-31,0 0 3 1,56 0 26-1,46 0-13 31,45 0-14-30,51 0 4-1,22-16-3 0,13-1 7 33,-11 3 3-32,-33 9 9-1,-29 5 9 0,-28 0-4 0,-32 0-7 34,-39 0 9-34,-20 0-1 0,-21 0-5 1,-17 0 0 29,-3 0-18-29,-54 0-5-1,-72 0 0 0,-62 0 4 1,-47 0 15 28,-19 0-15-28,20 0 0-1,23 0-3 0,45 0-2 31,32 0-1-31,53 0 1 1,30 2-5-1,25-2 3 31,26 0-2-30,16 0-12-1,65 0 17 0,50-2 3 30,36 2 1-29,14 0-1-1,-9 22 0 1,-20 15 3-1,-31-4-2 31,-28-4 8-31,-36-12 4 0,-26-7 3 0,-18-1 0 30,-13-1-19-30,-61 5 0 0,-64-6 0 0,-54-1 4 32,-31-6 2-31,8 0-3-1,21 0-3 0,37 0 3 31,44-6-3-31,44 3 0 0,33-6 0 0,23-13-12 2,31-8-13 28,64-7 25-29,35 12-1-1,18 18-10 0,-4 7-9 33,-14 17-3-33,-33 27-33 0,-29 3-71 0,-68-29-98 30,0-5-527-30</inkml:trace>
    </iact:actionData>
  </iact:action>
  <iact:action type="remove" startTime="81845">
    <iact:property name="style" value="instant"/>
    <iact:actionData xml:id="d21" ref="#d20"/>
  </iact:action>
  <iact:action type="add" startTime="81855">
    <iact:property name="dataType" value="strokeEraser"/>
    <iact:actionData xml:id="d22">
      <inkml:trace xmlns:inkml="http://www.w3.org/2003/InkML" xml:id="stk21" contextRef="#ctx0" brushRef="#br2">15445 14281 849 0,'0'0'71'11,"0"0"-56"-10,0 0-15 32,0 0-78-32,0 0-497-1</inkml:trace>
    </iact:actionData>
  </iact:action>
  <iact:action type="add" startTime="83612">
    <iact:property name="dataType"/>
    <iact:actionData xml:id="d23">
      <inkml:trace xmlns:inkml="http://www.w3.org/2003/InkML" xml:id="stk22" contextRef="#ctx0" brushRef="#br3">24696 9976 655 0,'0'0'235'1,"0"0"-105"-1,0 0-27 7,0 0-35 25,0 0 4-31,0 0-3-1,0 0-15 0,-907-81-19 31,649 34-11-31,17 6-11 0,37 7-10 0,43 11-1 29,27 13-2-29,55 4-2 1,22 6 0-1,34 0-4 29,23 0 6-29,14 0-1 0,68 0 1 0,58 32 2 32,60 5 0-31,52 8 3-1,43-9-5 0,3-1 9 2,-16-9 2 31,-42-9 7-33,-35 2 2 0,-42-4-9 0,-42-4-3 29,-49-3-3-28,-34-5 3-1,-35-3 6 0,-3 0-14 28,-80 0-7-28,-78 0 7 0,-81 0 11 0,-63-3 1 29,-40-19-4-28,2-4-5-1,34 1 1 0,49 12-1 29,76 3-3-29,65 10 1 1,58 0-1-1,48 0-2 30,20 0 1-29,103 0 2-1,84 0-2 0,68 13 2 32,57 14 0-32,6 10 1 0,-34-1-2 0,-53 0 5 27,-76-1 2-26,-65-8 15-1,-51-13 5 0,-49-2-3 29,-59-9-24-29,-96-3-5 0,-70 0 3 0,-68-9 2 29,-18-24-2-28,-4-9 2-1,31 2 2 1,51 3-1 31,67 6 0-32,69 13-1 0,58 3-4 0,39 0-6 4,62 10-6 23,92 5 16-27,68 0 3 0,36 31-2 3,9 20 0 25,-27 1 1-28,-43-3 7 0,-55-7 7 2,-44-14 2 26,-55-11 0-27,-27-8-7 0,-16-8-11-1,-84-1-20 28,-76 0 16-28,-64 0 3 0,-34-3 1 1,-16-19 0 29,32 3 1-29,42-1-1 0,59 7 3-1,64 8-3 30,58 5 0-30,28-3 1 0,95 3 2 0,79 0 3 29,79 0-2-28,53 25 0-1,10-3 0 0,-37-9 2 31,-56-6 6-31,-74-5 2 0,-69 4 13 0,-46 1-9 4,-43-5-18 23,-20 3 0-27,-85-5-28 1,-58 3 28 1,-62 0 0 27,-36-3-2-29,-16 0 2 0,15 0-1 1,46 0 1 28,71 0 0-28,64 0 0-1,62 0 1 29,26 0 0-28,109-3 6-1,62 3-4 0,47 0-1 0,27 0-2 27,-24 0 3-26,-46 0-3-1,-55 0 0 32,-58 0-7-32,-52 0-36 0,-17 0-63 0,-69 0-88 0,5 0-28 29,-4 0-393-29</inkml:trace>
    </iact:actionData>
  </iact:action>
  <iact:action type="add" startTime="90521">
    <iact:property name="dataType"/>
    <iact:actionData xml:id="d24">
      <inkml:trace xmlns:inkml="http://www.w3.org/2003/InkML" xml:id="stk23" contextRef="#ctx0" brushRef="#br4">26085 7062 185 0,'0'0'224'1,"0"0"-152"-1,0 0 15 0,0 0 4 29,0 0-19-28,0 0-29-1,0 0-13 0,-658 191-6 30,536-34 8-30,10 35-7 0,14 23 6 0,24 16-4 30,23 12-3-30,25-8-3 0,26-16 3 0,17-25 4 30,59-40-5-30,28-41 2 0,32-48 36 0,27-46-22 31,3-21-17-31,8-89-9 0,-10-54-11 0,-10-48 0 30,-14-39-2-29,-32-40 1-1,-34-24-1 0,-44-4-4 34,-30 23 4-33,-28 52-9-1,-48 66-59 0,19 159-82 0,6 0-469 30</inkml:trace>
    </iact:actionData>
  </iact:action>
  <iact:action type="add" startTime="96490">
    <iact:property name="dataType"/>
    <iact:actionData xml:id="d25">
      <inkml:trace xmlns:inkml="http://www.w3.org/2003/InkML" xml:id="stk24" contextRef="#ctx0" brushRef="#br5">10165 10024 458 0,'0'0'286'1,"0"0"-143"27,0 0 6-28,0 0-34 1,0 0-47-1,0 0-25 29,-1202 93-23-29,980-73-11 1,12-15-8-1,36-5 0 33,25 0 1-33,37 0-1 0,41 0-1 0,32-17 0 30,35-9-4-29,4-5 4-1,60 1 8 0,64 5 29 29,57 5 9-28,59 11-4-1,32 9-12 0,0 0 8 2,-15 14-3 28,-56 14 27-30,-37-6-20 0,-50-10-21 1,-50-7-8 30,-41-5-9-31,-23 0-4 0,-32 3-4 0,-104 4-18 30,-78-5 22-29,-57 3 8-1,-37-1-7 0,20-2-2 29,31-2 0-29,59 7 1 0,64-7 0 1,58 0 1 29,45 0-1-29,31 0-5-1,71-13 5 0,76-11 13 31,86 1-8-31,35 20-2 0,3 3 1 0,-23 15-3 32,-64 20 5-31,-62 3 0-1,-50-8-5 0,-51-4-1 0,-26 2-7 31,-92 3-10-31,-67 0 17 1,-53-12 0-1,-27-7-2 30,-3-12 2-30,23 0 0 0,43 0-1 0,51 0 2 29,53 0 1-28,43 0-2-1,34 0-7 0,41-22 7 29,71-10 0-29,33 7 6 0,18 17-4 0,-2 8-2 27,-23 11-2-26,-25 30-16 0,-22 13-53-1,-30-1-74 27,-61-29-81-27,0-6-532 0</inkml:trace>
    </iact:actionData>
  </iact:action>
  <iact:action type="add" startTime="97697">
    <iact:property name="dataType"/>
    <iact:actionData xml:id="d26">
      <inkml:trace xmlns:inkml="http://www.w3.org/2003/InkML" xml:id="stk25" contextRef="#ctx0" brushRef="#br5">15951 9993 365 0,'0'0'441'30,"0"0"-285"-30,0 0-58 0,0 0-34 0,0 0-34 29,0 0-11-28,-3 48 6-1,67-31 17 0,45 11-23 28,36 8 4-28,23 1 41 0,25 2 2 0,4-11-18 28,-6-14-5-28,-30-5 1 0,-25-9-12 1,-50 0-9 29,-31 0 9-30,-33 0-8 0,-22-2-14 0,-14-24-10 30,-94-11-8-29,-92-3 8-1,-81 8 13 0,-64 15-2 30,-16 2 2-30,18 3-4 0,49 9-6 0,65 3-1 35,60 0 1-35,69 0-2 0,56 8-1 0,44-4-1 0,44-4 0 32,99 0 0-32,85 0-1 0,60 0 2 0,34 0 1 30,-5 0-1-30,-40 0 4 0,-65 0-4 0,-61 0 8 30,-64 0-6-30,-38 0 2 0,-42 0-1 0,-10 0-3 32,-91 0-14-32,-57 11 9 1,-76 6 4-1,-40-2 0 29,-14-5 1-29,20 2-1 0,36-1 1 0,56 3 0 30,67-3 1-30,59-5-2 0,43-6 2 0,100 0-1 30,76 0 4-29,80 0 1-1,35 0-5 0,9 0 1 30,-29 0 4-29,-42 0-2-1,-65 0 7 0,-60 0-5 30,-52 0 3-29,-39 0 1 0,-28 0-9-1,-87 3-19 0,-68 4 19 31,-54 5 1-30,-24 0-1-1,-9 1 0 0,23 5-2 32,47 1 2-32,53 5 0 0,66-11 1 0,52-8-1 4,25-5 1 28,102 0 5-32,71 0 2 0,57 0-8 0,3-5 4 32,-9-7 0-32,-52-2-1 0,-56 1 2 0,-61 7-5 31,-32 6 0-30,-32-3-6-1,-34 1-24 0,-66-2-93 2,-40 4 6 30,56 0-79-32,1 0-169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4964">
    <iact:property name="dataType"/>
    <iact:actionData xml:id="d0">
      <inkml:trace xmlns:inkml="http://www.w3.org/2003/InkML" xml:id="stk0" contextRef="#ctx0" brushRef="#br0">24642 10030 199 0,'0'0'256'1,"0"0"-173"-1,0 0 6 0,0 0 25 3,0 0-32 27,0 0-14-30,0 0 5 1,-869 56-14-1,624-56-18 29,-6 0-7-29,10 0-9 1,30-13-7-1,21 3-9 30,45 5-7-30,38 2 2 0,33 3-2 0,32 0-1 31,27 0 0-31,15 0 2 0,54 0 37 0,55 0 1 32,70 0-31-32,56 0 2 0,46 0 5 1,19 0 1 29,-18 0 7-29,-40 0 8-1,-45 0 5 0,-51 0-8 30,-33 10 4-30,-45 11-8 0,-24-8-1 1,-31 0 7 1,-16 4-19 28,-94 1-3-30,-64 2-7 0,-72-9 1 0,-36-11 0 29,-16 0-4-28,8-22 1-1,26-14 2 0,57 8-3 31,48 9 2-31,54 4-2 0,49 12 0 1,37-5-2 29,25 4-14-30,98 2 10 0,85-1 5 0,54 3-2 30,26 0 3-30,-20 0-1 0,-42 0 1 0,-56 0 2 30,-48 20 4-30,-51-1-6 0,-31-4 6 0,-34 2-6 29,-34-6-2-28,-77-9-4-1,-66-2 6 0,-38 0 0 29,-15-10 0-28,-5-16 4-1,28 0-4 0,36 9 0 29,55 6 3-28,52 3-1-1,57 5-2 0,9 0 1 31,103 3 0-31,72 0 5 0,63 0-5 0,39 8 1 29,-8 9 1-28,-34-2-3-1,-55 0 6 0,-65-2 9 29,-58-2 9-29,-34-3-2 0,-25 4-22 0,-58-4 0 31,-72-4-6-30,-67-4 3-1,-38 0 3 1,-16-20-1-1,6-12-8 29,25 7-31-28,43 14-83-1,139 11-109 1,31 0-306 29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825">
    <iact:property name="dataType"/>
    <iact:actionData xml:id="d0">
      <inkml:trace xmlns:inkml="http://www.w3.org/2003/InkML" xml:id="stk0" contextRef="#ctx0" brushRef="#br0">9911 9993 374 0,'0'0'122'31,"0"0"-81"-31,0 0-2 0,0 0-16 1,0 0-6 0,0 0 7 31,0 0 18-32,3 0 25 0,-3 0-1 0,0 0 4 30,0 0-11-30,0 0-6 0,0 0-2 0,-3 0-13 30,-12 5-9-30,-8 1-6 0,-3-6-5 0,-15 0-7 32,-15 0 5-32,-25 0 9 0,-22 0 14 0,-32-3 4 29,-8-7 2-29,-23 0-19 0,-9 5-5 0,-2 3-6 29,9-1-5-28,14-2-7-1,25-7-1 0,10-2 4 34,15 6-5-34,27-1 0 0,13 9 0 0,24 0 0 2,14 0 0 29,19 0 0-31,7-4 6 0,0 2 6 0,0-5 5 32,20-8 0-32,36-5 2 0,41-2-10 1,35 0 1 27,41 4-1-27,38-4-2-1,20 2-2 0,-11 5 2 3,-21 9 4 27,-40 6 18-30,-27 0 7 0,-22 12 1 0,-30 8-13 32,-19-3-7-32,-28-5 1 0,-15-7-1 0,-7-3 3 31,-11 2-5-31,0 5-16 0,-69 4-5 0,-54 1 5 30,-64 0 6-29,-48-2-6-1,-33-8-1 0,-6 0-1 31,13 1 1-31,43 0-1 1,43 5 2-1,44 1-1 2,33 0 0 29,50-9-2-30,19 2-2-1,25-4 4 0,4 0-9 30,37 0 0-30,49 0 9 1,52 0 1-1,36 0 2 30,27 0-2-29,6 22 0-1,3 0 0 0,-28 5 5 29,-32-12-3-28,-29 0 0-1,-31-4 1 0,-31-5 3 30,-18-1-4-30,-30-3 4 0,-11 1 6 0,0 6-12 32,-88-6-13-32,-64-3 11 1,-77 0 2-1,-42-3 2 0,-3-27-2 29,26-4 1-28,48 12 1-1,59 5 0 0,54 9-1 31,39 1-2-30,32 2 2-1,16-4-3 0,29-4 1 31,70 0 1-31,65 8 10 0,53 5-8 0,24 0 0 30,9 18-2-30,-29 9 4 0,-49 1-3 0,-33-2 3 29,-41-9 1-29,-39-12 0 0,-31 1-5 1,-14-6 3 30,-14 0-3-30,-9 0-7-1,-81 0-15 0,-66 0 16 28,-51-9 5-28,-19 1 2 1,2-1-2-1,37 7-2 29,47 2-2-29,45 0-37 1,43 0-94-1,52 0-66 28,23 0-139-27</inkml:trace>
    </iact:actionData>
  </iact:action>
  <iact:action type="add" startTime="5930">
    <iact:property name="dataType"/>
    <iact:actionData xml:id="d1">
      <inkml:trace xmlns:inkml="http://www.w3.org/2003/InkML" xml:id="stk1" contextRef="#ctx0" brushRef="#br0">12959 6090 112 0,'0'0'133'31,"0"0"-89"-30,0 0-18-1,0 0-12 0,0 0-10 32,0 0 0-32,0 0 6 0,-94-17 33 0,75 14 31 29,-4 0 16-29,3 0 40 0,-8 0-22 0,-10-8-31 31,-17-3-1-31,-6-9-27 0,-20 6-8 0,-9 0-10 32,-20 12-4-32,-11 5-6 1,-6 0-6-1,-6 32-6 0,1 12-5 31,-4 1-2-31,-5 9 3 0,6-1 0 0,8 8-1 30,15 10 2-30,24 1 3 1,8 10-3-1,9-1 3 29,9 0-2-29,-2-6 2 0,3-4 0 0,5 0-5 30,-1 1-2-29,14 1 1-1,-2 2-2 0,8 1 1 31,-2 9 2-31,15 1 1 0,0 13-3 0,4 6 4 2,4 1 2 26,2 3-2-28,-5 2 0 0,-4-2 2 3,2-6-4 27,0-6-4-30,5-5 1 0,-3-4 0 0,12-2-1 29,2 10 0-29,-5 3 2 1,10 7-1-1,0 0-1 28,0 1 0-28,0-2 1 0,0-8-2 2,10-6 1 28,11-8 0-30,5-4 0 0,-2-2 0 0,8-2 0 30,-4 1 0-30,9 5 0 0,0 6 0 1,-1 6-1 28,-4 1 1-29,7-3 2 1,-6 1-1-1,3-11-2 29,-5-12 2-29,10-12-1 0,5-18 0 0,8-8 5 32,6-8-3-31,17 2 0-1,-3 2 0 0,6 8-2 31,7 2 3-31,3-4-1 0,4 1 0 0,6-12-2 34,-1-14 1-33,3-1 5-1,0-7-3 0,-6 0-3 0,-12 0 1 31,-5 2 3-31,-8-2 3 1,-4 0-6-1,-6 0-1 29,-2-15 0-28,5-24-1-1,9-20-1 0,1-6 2 30,1-10 0-30,10-7-1 0,-3-8 0 0,-3-13 1 32,-8-8 0-32,6-4-1 0,-4 0 1 0,-5 3 0 29,-4 0 1-28,5-1 0-1,-5-5-2 0,-8-6 2 4,-8-7-2 29,5-2 1-33,-10 7 0 0,0 12 0 0,0 11 0 34,-1 17 0-33,-9 1 0-1,-8-4 0 0,-5-13 0 0,-20-27 0 29,0-19-5-29,-5-20 5 0,-31-10 0 1,-20-9-1 30,-8-3 0-31,-13 1-1 0,-7 13-2 0,-4 15-8 30,-2 20-10-30,10 21 0 0,16 21-3 0,5 13-27 3,2 9-14 28,9 8-51-31,35 65-143 0,10 4-307 0</inkml:trace>
    </iact:actionData>
  </iact:action>
  <iact:action type="add" startTime="7719">
    <iact:property name="dataType"/>
    <iact:actionData xml:id="d2">
      <inkml:trace xmlns:inkml="http://www.w3.org/2003/InkML" xml:id="stk2" contextRef="#ctx0" brushRef="#br0">17256 10004 583 0,'0'0'241'4,"0"0"-144"26,0 0 3-29,0 0-12 0,0 0-36-1,0 0-9 31,0 0-1-31,-1506-11-15 0,1265 5-9 1,41 3-9 30,39 3 1-31,41 0-8 0,39 0 2 0,24 7-3 2,34 0 1 29,23-1-1-31,16 5 0 0,65 4 7 0,55 3 14 34,37 2-22-34,44-8 3 0,24-6-3 1,2-6 0-1,-15 0 4 31,-41 0-1-31,-49 0 5 0,-52 0 8 0,-33 9 7 29,-42 1 7-29,-11 5-3 1,-7-1-3-1,-80 2-13 29,-59 3-6-29,-59-4-4 0,-37-6 0 1,-25-4-1 28,12-5 0-28,48 0 2-1,51 3-1 0,54 0-1 29,47-3 0-29,38 0-1 0,19 0 1 0,93 0-3 30,66-13-7-29,62-9 8-1,45 9 1 0,16-1-1 30,-20 6 2-30,-50 3 1 0,-61 5 0 0,-55 0 5 32,-41 0 4-31,-36 0 16-1,-21-7-7 0,-17-3-15 29,-63-3-4-29,-47-6-7 1,-43 2 7-1,-15 2 1 29,14 8 1-28,21 7-2-1,42 0 0 0,28 0-2 30,31 0-36-30,41 7-81 0,8-7-70 0,26 0-318 33</inkml:trace>
    </iact:actionData>
  </iact:action>
  <iact:action type="add" startTime="8862">
    <iact:property name="dataType"/>
    <iact:actionData xml:id="d3">
      <inkml:trace xmlns:inkml="http://www.w3.org/2003/InkML" xml:id="stk3" contextRef="#ctx0" brushRef="#br0">19562 6090 437 0,'0'0'119'1,"0"0"-6"-1,0 0-17 0,0 0-39 30,0 0-25-30,0 0-13 0,-476 0-1 0,373 0 15 31,3 8 6-31,9 29-18 0,1 4-3 0,11 10-2 29,8 9-8-29,-3 2-2 0,10 2 0 0,0 3 10 30,5 5-10-30,2 4-3 0,3 1 11 0,7 1-8 34,3 1 5-34,4-9 3 0,0 4-3 0,3-2-6 31,-2 4-1-30,2 3-1-1,-3 9-1 0,3 1 0 30,10 9-2-30,2 7 2 0,1 7 1 0,12 14 2 0,-4 6 2 31,9 6 0-30,-3 0 5-1,7-8-3 0,3-1-1 29,-3-3-5-29,1 0-3 0,2 2 1 0,0-12 0 28,0-5-1-27,0-8 0-1,12-6-1 1,17 1 2 29,-4 2-2-30,-4 5 1 0,10 4 0 1,-4-2 0 28,-3-11 0-28,9-6 0-1,-5-8 1 0,8 0-1 32,10-1 0-31,8-9 0-1,5-1 0 0,2-7 0 2,3-5 1 32,8 0-1-33,-2-9 0-1,5-5 1 0,6-8 12 31,4-15 3-30,12-10 0-1,16-12-5 0,10 0-7 2,15 0-4 30,8-15 4-32,9 1-1 0,5 4-1 0,3 2 8 30,-8-7 1-30,-4-10 5 0,9-17 5 0,-7-22-10 31,-3-27-8-31,2-28-3 0,-12-21 1 0,-11-10-1 29,-10-9 0-29,-17-6 0 0,-9-13 0 0,-30-9-2 30,-6-18 2-29,-19-19 0-1,-25-20 0 0,-13-31 0 29,0-32-1-29,-13-15 0 0,-41-11 0 0,-7 22-4 29,-22 25-2-28,-15 24-2-1,-21 31 3 0,-14 16-14 30,-8 11-8-30,-7 16 5 0,-5 20-16 0,5 33-60 28,107 135-83-27,9 0-288-1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62">
    <iact:property name="dataType"/>
    <iact:actionData xml:id="d0">
      <inkml:trace xmlns:inkml="http://www.w3.org/2003/InkML" xml:id="stk0" contextRef="#ctx0" brushRef="#br0">6158 14725 667 0,'20'-21'148'9,"-17"1"-69"-2,10-3-4-1,-4 1-18 3,0-1 0-2,1-5 12 1,0-2-17-2,0-4 14 2,7-3-2 0,-1 0-22-2,-8-7-10 2,12-4-5 0,-4-9-10 0,-3 3-3-2,-1 5-3 1,-1 0-2 2,7 4-1-1,-8 1-3 0,10-1 9-2,-3-6-1 2,7-5 1 1,-6-4 2-3,4 4-4 2,-3 1 6 0,-3 3-7-1,-3 7 0 2,-1-3-3-4,-2 8 2 3,-3-5-9 0,5 1 10 0,-5 2-3-2,-3 0-3 3,9 0 3-1,-7 2-3 0,4 1 3-3,-3 3-8 3,4-1 4 0,-1 1 1 1,-2-1-3-4,3 3-1 3,2-2 0 0,-5-4 2 1,4 2-3-3,-3-5 5 2,5 1-5-1,-5 3 2 2,-1-4-2-3,3-2 3 1,-10 4-2 1,12-2-1 1,-6-1 3-4,2-5 1 3,1 1-3 0,0-8-1 0,-2 0 3-2,5 3-2 3,-3 5 1-2,-1 3-1-1,-1 8 1 3,4 7 1-1,-5 3-2-1,6-5 0-1,-3-2 1 2,3-7-2 1,-4-5 0-2,10-8-1 2,-3 2 3-4,-2-2-4 3,-4 0 4 0,6 7-2 0,-3 4 0-2,-8-1 0 2,11 2 0 0,-6-3 1 0,4 2-2-2,2-2 2 2,0 0-2 0,-4-1 2 0,11-1 0-2,-6 5-1 2,-1 2 0 0,5 10 0 1,-5 2 0-3,-5-3 1 2,8-5-1-1,-3-7 0 2,-3-6 0-3,-1-3-2 2,4-1 3-1,-6-5-2 1,0 4 2-1,3 0 0 0,-3 7-1 1,3 2 0 1,-4 1 0-4,7 3 1 3,-8 0-1 0,3 0 0 0,-7 2 0-2,9-3-2 2,-6-3 2 0,2-5 2 0,-2-7-1-2,-5-2-2 3,6-5 0-2,-5-13 1 2,0-4 1-4,-1 3 0 3,5-4 0 1,6 6-2-2,-7 3 2-1,8 0-2 2,-7-3 1 0,5-5 0 0,-8-4 0-2,-4-6 0 2,0-3 0 0,0 1 0-2,0 6-1 2,0 8 2 1,0 10-2-2,0 4 4 2,0 2-3-3,0 6 0 2,0 0 0-1,0 0 0 2,0-2 0-3,0 0-1 1,-7 2 2 1,-2 5-2 0,9 5 0-2,0 0 1 2,0 3 2 0,0-10-2 1,0-5 0-4,0-13 0 3,-4-4-1 0,0-6 1-2,-9 1-1 2,3-1 1 0,1 8 0 0,4 3 0 0,5 9 0-2,0-3 0 2,0-3 0 0,0-6 0-2,0-10 0 2,-7-11-1 0,-13-7 2 1,1-4-2-2,-11 2-1-1,6 17 2 2,4 14 1 0,0 16-1 0,10 19 0-2,0 1 0 2,-6-6-1 0,-5-2 2 0,7-8-2-2,-11-3 1 2,3 7-1 0,9 0 1 0,0 12 0-2,9 7-1 3,-5 3 2-2,6 2-2-1,3 0 1 2,-4-11 0 0,-9-4 0 0,1-2 0 0,-4-5-1-2,-4 4 1 2,4 2-2 0,9 4 4 0,-6-3-5-2,3 4 6 2,0 8-5 0,2 4 4 0,0 11-4-2,5-1 4 3,1 3-3-2,-1 0 1-1,-4 2-1 2,1 5 0 1,6-3 1-2,-2-4-1 2,-6-3 0-4,-2-1 1 3,3-7-1 0,-6 0 0-2,1 5 0 2,1 2 1 0,8 13 0 0,3 2 0 0,0 0 3-2,0 0-2 2,0 0 4 0,0 0-5 0,0 14 4-2,0 6-2 2,0-4 0 0,0 5-2 1,-5-2 0-3,-5 6 0 2,7 15 0-1,-4 7-1 2,-2 9 2-4,1 10 0 4,-7-8 0-2,11-2-1-1,-9-13-1 2,10-16 1 0,-4-10 0 0,7-5 1 1,0-10-1-4,0-2 0 4,0 0-1-2,0 0 1 0,0 0-2 0,0 0 2 1,0 0-1 0,0 0 0-2,7-14-2 2,12-16-2 1,-6-15 3-2,-2-12-2 2,-2-1 1-4,1 1 3 3,-3 6 0 0,-1 13 0-2,-1 6-1 2,-1 7 1 0,5 5 0 0,-6 3 2 0,4 6-2-2,-7 3 0 2,10 3 0 0,-10 5 0-1,0 0 5 0,3 0-2 1,1 0 1 1,12 13 0-2,9 28-4-1,14 11 0 3,4 2 1-1,-2-2 4-1,0 0-2 0,6-11 4 0,-6 2 0 1,-3-4-3-2,-5-6 2 3,-4-4 0-1,-7-4-1-1,-15-8-2-1,6-6-1 2,-6-5-2 1,-4-3 0-2,-3-3 0-1,6 0 0 2,-6 0-1 0,0 0 0 0,0 0 0 0,0 0-3-2,0 2-27 3,0 13-66-2,0-7-78-1,0 9-113 2</inkml:trace>
    </iact:actionData>
  </iact:action>
  <iact:action type="add" startTime="25786">
    <iact:property name="dataType"/>
    <iact:actionData xml:id="d1">
      <inkml:trace xmlns:inkml="http://www.w3.org/2003/InkML" xml:id="stk1" contextRef="#ctx0" brushRef="#br1">24592 11242 630 0,'0'0'167'8,"0"0"-58"0,0 0-33 0,0 0-25-2,0 0-10 2,0 0-1 0,0 0-6 1,572-30 0-4,-478 16-12 3,-1 6 20 0,7 8 2 0,-4 0-7-2,14 3 1 2,-7 14-17 0,10-2 0 0,-6-8-13-2,-5-1-1 4,5-6-5-2,3 0 1-1,-7 0-2 0,-1 4 2 0,-2 3-2 1,-3 5 1 0,-6-1 2-2,-1-4-2 3,-3 3 2-2,9-8-3 2,1 1 1-4,-9 3-2 3,9 0-1 0,-1 1 1 0,-9-1-1-2,7 1 0 2,3-7 1 0,-5 5 0 0,8-5-1-1,-5 0 1 1,-1 0 0-1,-9 0 0 1,-14 0 1-1,-2 0-2 1,-12-8 1-1,-14-6 0 1,-15 5-1-2,-11 0 3 1,-2 7-4 1,-15 2 3 1,0 0-2-3,0 0-2 1,0 0-8 1,0 0-1 0,-32 0 7-2,-7 5 5 2,-3 10 2 0,-8-5 2 1,-11-3-1-3,-13-2-1 1,-13-5-2 2,-23 0 1-2,-1 0 0-1,-26 0-1 2,-3-12 3 0,-21-11-1 0,-23-4 1-2,-23 0 1 2,-17 0 2 0,0 10 0 1,3 9 6-4,17 8-4 3,23 0-3 1,23 0-4-2,17 0 0-1,9 8 1 2,16 2 0 0,8-3-2 0,16 8 1-1,7-1 0 0,17-3-1 1,8 3 0 0,15-6 1-2,5-6-2 3,3 1 0-1,6-3-1-1,10 0 1-1,-2 0-1 2,-2 0-1 0,5 0-2 1,0 0 1-4,0 0-2 3,8 0-1 0,10 0-1 0,2 0-2-2,0 0 9 2,0-3 1 0,0 3 4 0,0 0-4-1,11 0 3 0,-8 0-3 2,5 0 0-2,4 0 0-1,8 0-2 2,0 0 1 0,17 3 0 0,6 1 0-2,14-1 0 3,14-3 1-1,23 0 0 0,13 0 0-3,24 0 0 3,-1 0 0 0,8 0 3 0,11 0-2 1,6 0 4-4,19 0-2 4,6 0 1-2,5 0 7 0,-5 0 2 0,-6 0 5 1,-13 0 6 0,-4 0 10-1,-26 0-12 0,-12 7-10 2,-20 10 4-2,-15 4-7-1,-1-7-4 2,-7-6-2 0,1-6-1 1,7-2-1-4,0 0 0 3,2 0-1 0,-14 0 1 0,-4 0-1-2,-24 0 3 2,-16 0 3 0,-15-2 12 0,-9 2-9-1,-1 0-7 0,6-3-2 2,-8 3-6-2,-1 0 1-1,0 0-9 2,0 0-11 0,0 0-13 0,-10 0-39-2,-29 0 2 2,-25 0-49 1,39 0-60-1,-7 0-337-2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357">
    <iact:property name="dataType"/>
    <iact:actionData xml:id="d0">
      <inkml:trace xmlns:inkml="http://www.w3.org/2003/InkML" xml:id="stk0" contextRef="#ctx0" brushRef="#br0">17708 8709 202 0,'0'0'158'2,"0"0"-81"25,0 0-43-26,0 0 3-1,0 0 9 1,0 0 61 29,0 0 42-30,-6-23-71 0,19 48-34 0,7 9-17 29,17 8-2-29,-1 5-11 0,12 8-4 1,8 1-3 29,8 6 1-30,16 2 2 0,7 8 15 0,7 9-9 32,9 7-6-32,10 0 8 0,-4 2 2 0,11 0-2 29,13 6-3-29,-5-1-7 0,12 3 1 1,-2 4-1 30,-2 2 2-31,-11-3 1 0,-5-2 10 0,-20-7-1 29,-5-17-11-29,-29-18-5 1,-9-17-1-1,-32-15-3 29,-10-15 2-29,-15-3 1 0,0-7-3 1,0 0 0 30,-2 0-5-31,-36-8 5 0,-1-29 0 0,-19-8 0 29,-3-6-1-28,-6-8 1-1,-10 0 1 0,-7-6-1 30,-13-11-1-30,-14-6 0 0,-14-13 1 0,-19-9 0 32,-11-14 0-31,-8-16-1 0,-4-9 1-1,6-7 1 0,7 12-1 31,27 26 0-31,17 28 0 0,33 25-6 0,26 20-1 30,18 10 2-29,17 9 4-1,8 5 0 0,4-7 1 29,-8 1 1-29,8 4-1 0,4 2 1 0,-7 4-1 30,7 11 0-29,0 0 1-1,0 0 4 0,27 43-1 29,27 22 4-29,13 9 3 0,12 8 0 0,16 6 3 29,-1-2 4-28,12 10-5-1,1 5-1 0,8 6 1 32,11 2-6-32,8 7 4 0,13 2-5 0,-2 11 1 3,13 1 2 29,-15 2 6-32,-9-14 5 0,-17-20 1 0,-26-20-3 36,-18-27-3-36,-33-17-4 1,-19-20-1-1,-18-11 0 0,-3 0-10 29,0-3-1-29,0 0-2 0,0 0-4 0,-24-11 7 28,-9-28 0-27,-15-20 1-1,-13-18-1 1,-21-24 0 29,-20-22-3-30,-27-20 3 0,-19-16 0 1,-26 0-1 29,-10 3 1-30,3 10-2 0,4 13 2 0,27 12-5 31,12 14 0-31,5 2-7 0,25 7 0 0,8 3 2 30,16 5 2-29,15 11 5-1,18 21 2 0,18 17 0 31,9 19 2-31,10 14-2 0,14 8 2 1,-3 0 0 30,0 0-1-29,3 0 1-2,0 0 4 0,0 15-4 0,23 15-1 30,21 15 1-30,20 19 0 0,22 29-1 0,26 23 6 29,37 27-1-29,15 20 7 0,17 9 1 1,8 4-1 28,8-2 0-28,0-8-4-1,-13-9 5 0,-7-8 2 32,-20-17 5-32,-12-16 3 0,-28-28-4 0,-27-24 7 32,-29-20-12-31,-28-19 0-1,-26-10-4 0,-7-15-4 29,0 0-6-29,0 0-6 0,-20-10-5 0,-21-25 8 32,-4-16 2-31,-1 1-6-1,-6-4-17 1,10 3-18-1,-13 11-49 30,48 33-70-29,-7 7-213-1</inkml:trace>
    </iact:actionData>
  </iact:action>
  <iact:action type="add" startTime="10003">
    <iact:property name="dataType"/>
    <iact:actionData xml:id="d1">
      <inkml:trace xmlns:inkml="http://www.w3.org/2003/InkML" xml:id="stk1" contextRef="#ctx0" brushRef="#br0">19736 10654 354 0,'0'0'108'1,"0"0"-33"30,0 0 16-31,0 0-6 1,0 0-28-1,0 0-11 28,0 0 12-28,-302 52 2 0,207-39 1 0,-7 9-12 29,-23 3 10-28,-24 10-3-1,-2 6-21 0,-23-1-4 29,6-2-7-29,-6-4-4 0,-7 0-1 0,1-1-2 30,7-2-5-30,4 0 4 0,-6 0 1 0,-6 3-8 30,0 3-4-29,-3 8 1-1,5-1-6 0,13 5 1 4,8-2 1 26,1-2-1-30,13-3-2 0,7-2 2 0,14-4-2 31,8 1 0-30,12-7-4-1,6-1-12 0,13-4-1 30,-3-3 11-30,9-5-1 0,2-9 2 0,11-4 0 30,3-4 2-29,1 0-5-1,0 0-1 0,2 0 1 30,2 8-14-30,3 6 10 0,14-1-21 0,9 2 2 29,-1 0 17-28,12-5 14-1,3-3-3 0,7-2 4 29,-3 0-1-29,-3-2-7 0,14-3 8 0,2 0 0 29,0 0 5-28,0 0-5-1,18 0 0 0,34-20 19 30,6-10-6-30,8-2 5 0,11-4 7 0,12-4 9 30,15 1-5-29,24-3-6-1,12 2-3 0,25-1-2 31,33 1-4-31,29 1 0 0,28-4 2 0,13 2 9 3,12-4 0 27,-22 0 5-30,-16-1-17 0,-37-2 2 1,-13-4-5 32,-26 3-7-33,-4 5-1 0,-11 4-1 0,-11 1 4 31,1-3-1-30,-9-3-1-1,7 4-2 0,-8 4 0 1,-20 17 2 31,-14 8 3-32,-14 12 4 1,-22 0 1-1,-5 0 7 36,-18 7-5-36,-12 3-5 0,-10 2 0 0,-16-7-3 0,0 12 4 30,0 1-5-30,-46 2-2 0,-31 9 0 0,-25 3-2 29,-34 5 0-29,-28-5 4 0,-30 5 8 1,-3-4-2 30,-7 2-3-30,4-2-1-1,11 1-1 0,-11 2-4 29,-10 1 5-29,-12 2-6 0,-5 1 0 0,-18-4-1 31,4-4-2-30,16-7 0-1,12-3 0 0,28-2-1 27,21-3 0-27,15 0-8 0,11-4 1 0,15 4 3 30,18 0-5-29,8 3 6-1,16 0-4 0,1-1 5 5,19 2 4 24,5-4-1-29,9-8-1 0,11 2-3 3,12-4 5 26,8-2-1-29,11-2-1 0,2-3 4 0,3 0 0 28,0 0 2-28,0 0-2 0,0 0-2 3,31 0 2 27,27 0 1-30,35-11 1 0,25-23 0 0,32-11 0 27,40-5 5-27,42 2-2 0,28 6 6 2,35 5-2 28,-7 3 1-30,-11 1 6 0,-12-6 0 0,-20-3 3 28,-11-7-11-28,-11-4 2 0,-4-6 4 3,1 0-2 27,3 0-4-30,-13 8 9 0,-21 4-5 0,-8 7 0 32,-24 6-7-31,-20 9-3-1,-29 8 3 0,-21 4-3 28,-16 3 3-28,-28 8-4 0,-11-1 0 0,-22 3 4 4,-10 0-3 25,0 0-2-29,-6 0-3 0,-57 22 0 1,-35 18 3 29,-45 7 0-30,-51-1 1 0,-44-1 1 0,-30 2-2 27,-34 2 11-26,-11-2 1-1,-9 1 5 3,-2-3-3 28,5 2 0-30,-2 11-9-1,37 0 3 0,26 10-5 31,31 3-1-31,33-5-4 0,33 1-1 0,20-2 0 29,34-3 2-28,14-11 0-1,12-10-5 0,21-6-11 31,4-12 11-31,12-6-6 0,15-7 3 0,2-3 0 4,22-5 7 26,1-2 0-30,4 0-1 0,0 0-3 0,18-34 6 30,32-22 1-30,31-12-1 0,47-5 4 0,42-3-1 30,53 3 1-30,55 9-3 0,27 10 3 0,12 7-3 31,-18 3 2-31,-18 0 3 0,-25-6-1 0,-18-4-3 29,-9-2 0-29,4-6-1 0,8-5 0 1,0-4 3 26,-12-4-3-26,-26 2-1-1,-29 8 1 0,-34 11 3 31,-35 15 6-31,-31 17-5 0,-31 9 3 0,-17 9 0 30,-16 0-2-29,-10 4-2-1,0 0-4 0,-20 17 0 30,-54 31 0-30,-49 15 1 0,-54 6-1 0,-52 1 0 30,-48-4 1-29,-37-13 6-1,2-11-5 0,-16-13 12 30,4-14 2-29,19 0-4-1,21-3-12 0,33 5-5 4,50 10-3 27,34 10-15-31,42 2-1 1,28 6-34-1,23 0-38 31,31 6-59-31,43-34-136 0,13 8-452 0</inkml:trace>
    </iact:actionData>
  </iact:action>
  <iact:action type="add" startTime="15176">
    <iact:property name="dataType"/>
    <iact:actionData xml:id="d2">
      <inkml:trace xmlns:inkml="http://www.w3.org/2003/InkML" xml:id="stk2" contextRef="#ctx0" brushRef="#br0">14558 10817 264 0,'0'-150'135'1,"0"2"-23"-1,4-32-14 1,-4-20 3 28,0-22-20-28,0-9-16-1,0 1-6 0,0-5 1 29,0 4-15-28,-13 3-5-1,-7 1-4 0,0-17-18 30,-5-5-9-30,2 0-4 0,3 4-3 0,1 35-2 33,9 31 3-32,10 36-2-1,0 24 0 0,5 5-1 0,23-4 0 33,-5-13 1-33,-5-13-1 0,-7 0 0 0,-11 6 1 32,0 26-1-32,0 23 0 0,0 18 0 0,0 21 0 30,0 13 1-29,0 9 0-1,0 8 0 0,0 6 0 27,0 10-1-26,0 1 0-1,0 3 0 0,0 0-1 30,0 0 2-29,0 0 0-1,-13 0 0 0,-3 3-1 31,6 7 0-31,-3 2 0 1,6-7-5-1,-3-2-2 0,7-3-21 29,0 0-13-29,-7 0 13 0,7-20 9 2,-2-5 2 27,5 5-4-28,0 6 13-1,0 9 8 0,0 2 0 32,0 3 10-32,0 0 17 0,0 0-3 0,0 11 0 29,0 22-6-28,0 27-8-1,0 21 4 0,13 28 9 31,-2 29 1-31,3 29 3 0,5 29 8 0,6 24 10 30,-5 23 4-29,0 16-14-1,-1 8-5 0,-2 11-11 32,-11 4-6-32,-4-1-4 0,-2 4-6 0,0 0 0 3,0-4-1 26,0-9 0-29,0-22-1 0,0-26 0 0,0-25-1 32,0-31 0-32,0-26 1 0,0-34 0 0,0-34 2 32,0-32 1-31,0-29 3-1,0-9-6 0,0-4-1 1,0-17-2 28,8-38 2-29,0-20 1 0,8-20-1 1,-9-26 0 30,-6-22 1-31,-1-30-1 0,0-23 2 1,0-22-1 28,-11-19 0-29,-20-7 0 0,1-1 2 0,-2-5-3 30,4-8 10-29,5-16-5-1,9-14 7 0,1-14-7 33,13 10-3-33,0 17-1 0,0 33 0 0,0 45 0 4,0 40-1 26,0 31 0-30,0 21 1 0,0 4-1 0,0 0 1 31,10-5-1-30,-6-4 0-1,-1-2 0 0,-3 8 0 32,0 13 1-32,0 19-2 0,0 15 2 1,0 16-1 1,0 9 0 29,4 13 0-30,5 13 1-1,-6 6-1 0,1 0 1 29,-4 28 11-29,5 33 5 0,6 27-2 0,-8 12 7 30,1 13-7-30,7 18-1 1,-1 19-1-1,6 28-2 30,4 32 2-30,3 32-4 0,-1 33 6 0,13 20 7 33,-14 13-2-32,3 0 0-1,5-5-7 0,-6-8-7 0,-6-2-3 28,-5-6-1-27,2-1-2-1,-12-5 3 4,-2-22-3 25,0-32 0-29,0-32 0 0,-7-40 0 1,-14-37-1 34,-8-35 0-35,18-24 1 0,-2-25-1 0,8-17 1 1,2-15-1 28,3-2-1-29,0 0-1 0,0-28-1 0,0-25 4 29,0-23-1-28,0-18-1-1,0-29 2 1,0-26 0 29,0-38 0-30,3-40 0 1,6-37 0-1,0-32 3 29,-5-15-3-29,-4-14 0 0,0 2-1 1,-13 1 1 27,-12 1-1-27,-1 18 1-1,6 15 0 0,-3 24-2 29,-5 20 2-28,5 13 0-1,3 20 1 0,1 23-1 33,12 28-1-33,7 28 1 0,0 31 1 0,0 22-1 4,0 26 1 27,0 21-1-31,7 16 1 1,-4 11-1-1,0 1 2 31,7 4-2-31,-10 0-2 0,0 0 1 0,0 0 0 30,0 4 1-29,0 40 1-1,-13 35 2 0,10 43-2 30,3 33 2-29,0 40 0-1,0 28 0 0,0 18 5 29,20 16 1-28,6 24 3-1,8 30 0 1,2 17-4 1,0 23-4 29,2 1 2-31,-11-14-5 0,-8-17 3 0,-15-19-3 33,-4-17-1-33,0-21 0 0,0-32 2 0,-8-26-2 1,-20-30 0 29,4-24 0-30,3-25 0 0,2-26-2 2,-2-23 2 30,2-17 1-31,3-20-1-1,9-16-2 0,2-14 2 31,-3-7 0-31,8-4-2 1,0-12-2-1,0-50 0 29,8-31 3-28,10-33 2-1,5-29 2 0,-3-33-2 2,-1-37-1 32,1-36 0-34,5-37 0 0,-2-31 0 1,0-32 1 27,-7-25-2-27,-16-14-1-1,0 13 2 0,-39 30 0 4,-1 45 0 23,3 52 0-27,10 31-2 0,1 27 2 3,11 36 0 27,2 31-1-30,13 44 1 0,0 41 2 0,0 31-2 31,0 16 0-30,0 3 1-1,-6 14 2 0,-4 44-3 30,3 40 0-30,7 30 2 0,0 46-2 0,0 43 1 29,0 47-1-28,33 42 0-1,-2 36 0 0,2 31 3 33,-8 13-3-33,4 8 0 1,-15-4 1-1,7-21-1 3,-10-29 0 27,-7-38 0-30,1-48 0 0,-5-49-2 0,9-50 1 31,-7-42-2-30,3-46 0-1,-5-27-4 0,11-21-10 29,-2-19-10-29,11 0-4 0,9-26-19 0,-3-22 0 4,-5-8-21 26,-13-3-57-30,-8 29-69 0,0 6-360 0</inkml:trace>
    </iact:actionData>
  </iact:action>
  <iact:action type="add" startTime="23335">
    <iact:property name="dataType"/>
    <iact:actionData xml:id="d3">
      <inkml:trace xmlns:inkml="http://www.w3.org/2003/InkML" xml:id="stk3" contextRef="#ctx0" brushRef="#br1">18534 12083 345 0,'0'0'114'2,"0"0"1"-2,0 0 24 29,0 0-23-29,0 0-15 1,0 0-47-1,0 0-7 31,125 2142-14-30,-82-1774-1-1,7 4-14 0,-3 15-2 31,13 6 12-31,1 4-15 0,11-1 0 0,1-34 6 33,2-29 0-32,-10-39-3-1,-8-46 3 0,-25-40-2 0,-21-53 3 30,-11-56 1-30,0-39-3 0,0-39-16 1,-8-21-2 31,-8-46-14-32,3-55 12 0,10-50 2 1,3-36 2 28,0-20-1-29,0-18 0 0,-8-27-1 0,-9-24 2 29,-9-35-2-29,-10-22 3 0,-15-18-3 0,5-16 0 30,-18-6 0-30,3-3-1 1,-9 5 1-1,15 8 0 30,0 29 0-30,10 25 1 0,-7 41-2 0,11 44 1 30,8 39 0-30,10 34 0 0,16 26 0 0,7 31 0 30,0 22 0-29,0 25 0-1,0 10 1 0,0 13 0 30,3 9 0-30,-2 9 1 0,2 3-2 0,6 3 1 31,-9 6 2-31,3 53 1 0,1 35 3 1,9 22 4 28,-3 28 2-28,7 3 3-1,-9 12 0 0,0 21-8 30,0 17 1-30,5 30-1 0,4 29-3 1,9 26 1 0,15 35 2 27,4 17 3-27,14 17 0-1,2 15-1 1,1 3-5 29,-5-4 2-30,-1-14-7 0,-15-28 5 1,-3-37-3 30,-18-24 1-30,-1-35-1-1,-15-40 2 0,-4-39-4 30,0-52 3-30,0-46 0 0,0-39-3 0,0-11-2 30,0-56-5-29,0-57 5-1,0-38 2 0,0-34 1 33,0-40-1-33,-7-45 0 1,-39-45 0-1,-10-62 0 0,-16-40 0 29,-8-17 0-28,-1 0-1-1,1 26 1 0,15 28-1 29,9 31 1-29,14 42 0 1,8 47 1-1,11 41-1 30,6 42 0-30,7 31 0 0,-1 30 0 1,8 30 0 30,3 20 0-31,0 29 1 0,0 17 0 0,0 17 0 30,0 3 0-30,0 30 3 0,3 53 2 0,18 52 2 31,11 45-2-31,8 48 2 0,5 48-3 1,15 38 2 29,13 34-3-29,-6 35 8-1,-2 27-2 0,3 34 1 33,-15 11-5-32,-4-5-4-1,-10-26 1 0,-14-54-2 0,-6-44 0 32,-11-49-1-31,8-33 0-1,-10-32 1 0,7-36 0 30,2-34 1-29,-8-31 0 0,-4-35 1-1,-3-23-3 0,0-21 2 30,0-13-1-30,0-8 0 0,0-5-1 0,0-6 0 30,0 0 1-30,0 0-1 0,3 0 0 0,-3 0-1 30,0 0 0-29,0 0 0-1,0 0 0 0,0 0 0 30,0 0-2-30,0 0-3 0,0 0 4 0,0 0-3 30,0-34 5-30,-15-20-1 0,-17-10 2 0,-8-15-1 30,-4-7 0-29,-12-19 0-1,-8-15 0 0,-9-25-1 30,1-18 1-29,-14-5 0-1,2 0 0 1,0 8 1 28,7 16 1-29,18 24-2 0,15 19 0 0,24 28 0 30,16 22 0-29,4 21 1-1,0 10 0 0,4 8 2 32,15 12 0-32,1 0 4 0,1 0-1 0,12 53 1 2,10 20-4 27,5 28-1-28,9 12 1-1,7 10-2 0,5 7 3 30,-2 5-2-30,5 3 8 0,-4 5-2 0,5-7 3 31,-5-8-6-31,-14-19 2 0,-11-27-5 0,-18-26 5 36,-6-17 0-36,-6-1 1 1,-9-14-8-1,9 1 2 0,-6-13-2 31,-4-6 0-31,10-6 2 1,-1 0-1-1,10-6-2 29,15-39 0-29,4-28-6 0,7-31 3 0,-6-25 1 27,0-26 3-25,0-15-4-2,0-2 3 0,-2 2 0 30,-2 21 0-29,-3 28-2-1,-8 38 3 0,-12 35 0 29,-9 25 0-28,4 14 0-1,-10 9 0 0,0 0 0 29,0 0-2-29,0 35 1 0,-13 20 1 0,-5 18 2 28,-8 24-1-26,-4 14 1-2,-1 22-1 0,-8 15 2 28,-3 19 1-28,-10 4 0 0,4-8 2 2,-7-8-4 30,0-24 4-32,6-25-4 0,0-18-1 0,8-31 0 30,18-27-1-29,1-18 0-1,3-12-2 0,3 0-3 28,5-37 3-28,-10-49 1 0,-8-36 2 0,2-32 1 29,-17-17-2-29,-9-9 0 0,-14 0 0 1,-10 15 0 28,0 17 0-29,-2 25 0 0,18 27-1 0,17 21 2 29,8 26-1-28,29 19 0-1,-3 18 1 0,10 10 1 28,0 2-1-27,0 0 2-1,0 0 6 1,0 2-1 27,16 40 3-26,24 27-7-2,5 12-2 0,15 9-1 32,12 13 3-32,-4 4 7 0,9 3 3 0,-2-3 1 31,-9-6 5-30,-7-8-13-1,-5-16 1 0,-14-13-1 33,-12-23 5-32,-8-11 0-1,-4-5 1 0,-9-15 2 0,2-5-3 32,-5-5-2-31,-1 0-4-1,0 0 0 0,12-8-5 29,8-37 1-29,9-28-2 0,0-21-1 0,17-24 1 30,-3-13 2-29,-1-15 0-1,12-5-2 0,-1-4 0 32,-2 12-3-31,-24 28-10-1,-9 35-32 0,-21 48-67 0,0 32-93 31,-5 15-107-31</inkml:trace>
    </iact:actionData>
  </iact:action>
  <iact:action type="add" startTime="26327">
    <iact:property name="dataType"/>
    <iact:actionData xml:id="d4">
      <inkml:trace xmlns:inkml="http://www.w3.org/2003/InkML" xml:id="stk4" contextRef="#ctx0" brushRef="#br1">20711 16856 223 0,'0'0'318'1,"0"0"-89"-1,0 0-85 0,0 0-51 32,0 0-45-31,0 0-8-1,0 0 15 0,12-82-1 31,-8 6-5-31,5-22-9 0,-5-26-10 0,2-20-6 28,-6-13-9-27,0 1-6-1,0 12-7 0,2 25 2 35,13 30-4-35,9 31 1 0,9 21 1 0,6 20 2 0,6 11 5 34,9 6-1-34,-1 3 2 0,1 42 0 0,-8 17-2 0,-8 10-4 36,-6 10 1-35,-23-1 0-1,-9 1-5 0,0-9 0 1,-25-5 2 29,-34-12-4-30,-7-9-1 0,-6-10 1 0,8-9 0 30,12-5 1-30,20-6-2 0,12-6 3 0,7-5 1 31,10-1 1-30,3-2 0-1,0 5 3 0,0 6 4 29,40 8-7-29,13 10 5 0,15 7 11 0,9 9 27 26,-1 9 6-25,-5-4-14-1,-1-1-14 31,-16-9-9-30,-17-15-6-1,-15-8-5 0,-12-12-3 0,-10-2-4 32,0-6-38-31,-10 0-80-1,-12 0-93 0,1 0-83 33</inkml:trace>
    </iact:actionData>
  </iact:action>
  <iact:action type="add" startTime="26929">
    <iact:property name="dataType"/>
    <iact:actionData xml:id="d5">
      <inkml:trace xmlns:inkml="http://www.w3.org/2003/InkML" xml:id="stk5" contextRef="#ctx0" brushRef="#br1">21633 16505 686 0,'0'0'208'2,"0"0"-70"-2,0 0-47 0,0 0-36 3,0 0-16 33,0 0-26-36,322-126-6 0,-292 85-5 0,-27 1-1 0,-3-4-1 30,0-1-1-30,-17 3-3 0,-27 14-5 29,-11 19 4-28,-5 9 2-1,-1 32 3 0,1 35 5 1,12 17 6 29,8 3 14-29,8 1 12-1,12-10 3 0,20-8-11 28,0-5-3-28,0-11-6 0,39-7-3 0,14-11-6 30,8-6-7-30,3-11-3 0,11-18-1 1,-9-1-8 29,-4 0-19-30,-6-18-41 0,-11-14-54 0,-34 13-29 27,-11-1-165-27</inkml:trace>
    </iact:actionData>
  </iact:action>
  <iact:action type="add" startTime="27342">
    <iact:property name="dataType"/>
    <iact:actionData xml:id="d6">
      <inkml:trace xmlns:inkml="http://www.w3.org/2003/InkML" xml:id="stk6" contextRef="#ctx0" brushRef="#br1">22599 16347 602 0,'0'0'148'1,"0"0"-61"-1,0 0 9 0,0 0-23 29,0 0-7-28,0 0-4-1,-306 146-10 0,259-107-14 27,10 3-8-27,13 3 5 0,11-3-14 0,13-2-11 26,11-8-5-26,35-10-4 0,15-11-1 29,3-11-6-28,-8 0 3-1,-8-42-5 0,-12-11 2 28,-2-9 0-27,-16-9-2-1,-9 4 5 0,-6 7-4 29,3 21 7-29,-6 19 0 0,0 20 1 0,0 3 5 3,0 51 18 26,0 22 0-29,-13 13-5 0,8 10-12 2,-6-13-3 26,9-9-2-28,-1-21-2 1,3-19 0 0,0-21-2 27,0-16-6-28,18-2-34 0,8-49-108 1,-10 10-76 30,-2 1-261-30</inkml:trace>
    </iact:actionData>
  </iact:action>
  <iact:action type="add" startTime="27751">
    <iact:property name="dataType"/>
    <iact:actionData xml:id="d7">
      <inkml:trace xmlns:inkml="http://www.w3.org/2003/InkML" xml:id="stk7" contextRef="#ctx0" brushRef="#br1">22913 15710 523 0,'0'0'256'31,"0"0"-112"-30,0 0-36-1,0 0-33 0,0 0-17 31,0 0-2-31,0 0-16 0,-33 607-6 0,24-481-10 29,-5-12-9-29,9-23-13 0,5-27-2 0,-4-17-10 30,4-17-33-29,0-20-35-1,0-10-60 0,0-5-181 30</inkml:trace>
    </iact:actionData>
  </iact:action>
  <iact:action type="add" startTime="28726">
    <iact:property name="dataType"/>
    <iact:actionData xml:id="d8">
      <inkml:trace xmlns:inkml="http://www.w3.org/2003/InkML" xml:id="stk8" contextRef="#ctx0" brushRef="#br1">23950 16298 241 0,'0'0'151'32,"0"0"-108"-31,0 0 27 0,0 0 12-1,0 0 66 30,0 0-64-30,-95 0-2 0,52 7 7 0,-17 30-29 28,-3 13-5-28,-8 21-9 0,4 15-9 0,3 8-17 29,11 0-2-29,16-7-2 0,18-11-5 0,19-17-6 33,9-21 2-33,52-25-4 0,26-13-3 0,20-28-1 29,3-42 1-29,-7-18 0 0,-8 1 1 0,-32-2-1 30,-15 3 0-30,-16 12-1 0,-28 19-2 0,-4 25 3 31,0 21-1-31,0 9 1 0,-16 6 2 0,-11 38 7 34,-11 17 27-34,15 8 12 0,3 21-4 0,2 9-7 0,4 11-13 31,10 3-7-30,4-10-8 0,0-19-7-1,0-31 0 28,0-28-2-28,0-18-6 0,18-7-25 0,4-20-88 31,-9-11-56-30,-10-12-144-1</inkml:trace>
    </iact:actionData>
  </iact:action>
  <iact:action type="add" startTime="29439">
    <iact:property name="dataType"/>
    <iact:actionData xml:id="d9">
      <inkml:trace xmlns:inkml="http://www.w3.org/2003/InkML" xml:id="stk9" contextRef="#ctx0" brushRef="#br1">23612 15923 414 0,'0'0'106'32,"0"0"-15"-32,0 0 35 0,0 0-49 0,0 0-6 32,0 0 23-32,0 0 5 0,-5-5 13 0,5 5 21 29,28 10-45-29,29 17-28 1,19 5-2-1,11-3-18 29,13-9 7-28,6-7-19-1,-6-8-6 0,-10-2 3 29,-20-3-8-29,-17 0-1 0,-16 0-4 0,-26 0 4 31,2 0-5-31,-13 0 3 0,0 0-14 1,0 0-3 28,-1-13-4-28,-38-21 5-1,-2-11 2 0,-3-9 2 29,-8-1-1-29,7 3-1 0,2 4-3 1,4 10-1 1,4 6-26 29,9 13-75-30,13 11-74-1,13 8-110 0,0 0-766 32</inkml:trace>
    </iact:actionData>
  </iact:action>
  <iact:action type="add" startTime="30248">
    <iact:property name="dataType"/>
    <iact:actionData xml:id="d10">
      <inkml:trace xmlns:inkml="http://www.w3.org/2003/InkML" xml:id="stk10" contextRef="#ctx0" brushRef="#br1">24877 16555 578 0,'0'0'227'33,"0"0"-45"-32,0 0-61-1,0 0-42 0,0 0-25 31,0 0 11-31,0 0-15 0,93 520-3 0,-86-458 5 29,-4-22-9-29,-1-21-12 0,1-14-5 0,5-5-10 31,10 0-11-31,8-32-3 0,14-37-1 0,5-17-2 31,12-30-1-31,7-13 1 0,-2 11 1 0,-6 16-4 29,-11 29-13-28,-8 34-27-1,-14 31-59 0,-23 8-66 3,0 15-155 28</inkml:trace>
    </iact:actionData>
  </iact:action>
  <iact:action type="add" startTime="30556">
    <iact:property name="dataType"/>
    <iact:actionData xml:id="d11">
      <inkml:trace xmlns:inkml="http://www.w3.org/2003/InkML" xml:id="stk11" contextRef="#ctx0" brushRef="#br1">25606 16905 575 0,'0'0'220'1,"0"0"-88"-1,0 0-33 31,0 0-66-31,0 0-19 1,0 0-4-1,279-204-5 28,-279 156-4-28,0 18-1 0,-5 7 0 0,-35 15-1 30,-17 8-3-30,-5 8 4 0,-2 48 3 0,-1 23 5 28,8 20 25-27,14-1 31-1,10 1-5 0,14-10 1 30,14-13-11-30,5-14-17 1,0-15-2-1,5-12-9 30,29-16-15-30,11-8-6 0,16-11 0 1,15 0-19 31,0-21-30-31,-4-14-30-1,4-11-16 0,-58 28-72 29,-8-2-206-29</inkml:trace>
    </iact:actionData>
  </iact:action>
  <iact:action type="add" startTime="30949">
    <iact:property name="dataType"/>
    <iact:actionData xml:id="d12">
      <inkml:trace xmlns:inkml="http://www.w3.org/2003/InkML" xml:id="stk12" contextRef="#ctx0" brushRef="#br1">26507 16782 568 0,'0'0'261'31,"0"0"-147"-31,0 0-18 0,0 0-37 0,0 0 0 32,0 0-7-31,-425 209 1 0,367-160-9-1,19 6-2 0,18 1-3 28,19-6 0-28,2-1-12 0,15-8-9 30,33-13-12-30,25-11-2 1,11-17-4-1,4 0-8 1,-2-14-23 27,-20-34-40-28,-9-5-37 0,-12-12-31 2,-45 34-91 31,0 1-262-33</inkml:trace>
    </iact:actionData>
  </iact:action>
  <iact:action type="add" startTime="31282">
    <iact:property name="dataType"/>
    <iact:actionData xml:id="d13">
      <inkml:trace xmlns:inkml="http://www.w3.org/2003/InkML" xml:id="stk13" contextRef="#ctx0" brushRef="#br1">26878 15819 692 0,'0'0'178'0,"0"0"-63"1,0 0-42 28,0 0-20-29,0 0-21 0,0 0 9 2,-26 466-11 26,14-351 2-28,-4 12 5 0,-7 6-3 31,5 9-12-30,0-1-7-1,-6-12-7 0,10-22-5 0,-2-26-3 31,6-22-2-31,8-29-7 0,2-9-34 0,0-21-48 31,0 0-66-31,0-34-320 0</inkml:trace>
    </iact:actionData>
  </iact:action>
  <iact:action type="add" startTime="31517">
    <iact:property name="dataType"/>
    <iact:actionData xml:id="d14">
      <inkml:trace xmlns:inkml="http://www.w3.org/2003/InkML" xml:id="stk14" contextRef="#ctx0" brushRef="#br1">27021 16673 768 0,'0'0'130'31,"0"0"-65"-31,0 0-43 0,0 0 32 0,0 0 7 31,0 0-17-31,-470-42-27 1,395 37-14-1,19-4-3 28,22 6-2-27,24 0-13-1,10 1-42 0,0 2-43 31,13 0-79-31,20 0-299 0</inkml:trace>
    </iact:actionData>
  </iact:action>
  <iact:action type="add" startTime="31791">
    <iact:property name="dataType"/>
    <iact:actionData xml:id="d15">
      <inkml:trace xmlns:inkml="http://www.w3.org/2003/InkML" xml:id="stk15" contextRef="#ctx0" brushRef="#br1">27444 16982 325 0,'0'0'261'1,"0"0"-120"-1,0 0-49 2,0 0 5 26,0 0 6-28,0 0-16 1,-282 51-15-1,202-14-14 28,16 10-6-28,19 4-10 0,21 2-8 28,16 0 0-28,8-5-3 0,8 0-7 0,45-12-18 31,14-11-3-31,14-6 0 0,-4-19-3 0,-2 0-1 32,-27-9-2-32,-9-34-2 0,-17-19-4 0,-9-19 2 2,-10-12-2 25,-3 1-2-27,0 10-12 0,0 26-14 2,0 24-32 29,-7 19-30-30,-6 13-59-1,10 0-131 0,3 13-230 30</inkml:trace>
    </iact:actionData>
  </iact:action>
  <iact:action type="add" startTime="32121">
    <iact:property name="dataType"/>
    <iact:actionData xml:id="d16">
      <inkml:trace xmlns:inkml="http://www.w3.org/2003/InkML" xml:id="stk16" contextRef="#ctx0" brushRef="#br1">27649 17437 296 0,'0'0'401'3,"0"0"-317"30,0 0 25-32,0 0 10-1,0 0-20 1,0 0-2-1,95-337-10 30,-70 277-12-29,11 21-21-1,1 8-5 0,2 15-14 29,3 11-13-28,8 5-7-1,13 0-12 0,6 0-3 28,-1 0-15-28,2 0-56 0,-22 0-81 28,-35 3-110-27,-13-1-643-1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</inkml:brush>
  </inkml:definitions>
  <iact:action type="add" startTime="6820">
    <iact:property name="dataType"/>
    <iact:actionData xml:id="d0">
      <inkml:trace xmlns:inkml="http://www.w3.org/2003/InkML" xml:id="stk0" contextRef="#ctx0" brushRef="#br0">8140 10004 796 0,'-14'0'210'30,"10"14"-142"-30,-12 31-14 0,-4 17 24 0,13 17-38 28,-6 14-11-28,7 8 3 0,6 3-6 0,0-6-10 29,0-5 0-29,0-12 5 0,16-5-2 1,7-17-5 27,4-7-5-28,7-20 4 0,9-7-7 0,17-7 1 27,14-2-1-27,17-1-3 0,29-5 3 30,21 2-1-29,29-3 11-1,22-4 6 0,42-2-2 3,6-3-1 25,8 0 1-28,13 0-13 1,0 8 10-1,16 15 7 32,6 8-6-32,9-1 3 0,-2-1-2 0,0-10 2 29,-6-13-5-29,-16-6 2 0,6 0-9 1,-5-25-5 27,2-7 0-28,10 8-2 0,0 9 4 0,-13 15-1 31,-3 0 10-31,-8 7-2 0,-21 18 7 0,-17 2-7 27,-12-10-3-26,8-7-6-1,-8-10-4 1,14 0 0 30,-10 0 0-31,-11-10 6 0,-8-7-4 0,-8 3 1 27,-10 3-3-27,-9 1 8 0,-9 3-3 2,-8 2-1 25,-14 5-2-27,-11-4-2 0,-10 3-1 27,-12-2 1-27,4-1-1 0,-2 2 1 0,13 2-2 28,-8-4 2-28,8 4-1 0,2-4 2 0,2 1 1 31,8 3-1-31,18 0-1 0,3 0-1 0,15 0 1 29,-3 13 3-29,9 7-3 0,-7-6 3 0,-5-11-3 29,-11-3-1-29,-10 0 1 0,-13-25-4 2,-10-4 2 29,-11 6-1-31,1 7 2 0,-4 5-1 1,-2 5 0 30,-14 6 2-31,-8 0-2 0,-7 0-1 0,-1 0-2 29,-23 0 4-29,3 0-3 0,-14 0 0 0,-3 0 4 31,-8 0 0-31,-16 0-1 0,3 0 0 0,-7 0-2 29,2 0-1-28,6-31 0-1,1-30-1 0,8-26 3 28,0-19-6-28,9-8 6 0,-5-9-1 0,-4-7 0 29,0-8-16-29,-1 6-18 0,-7 23-25 0,5 31-22 30,-4 40-29-30,-13 38-75 0,0 26-151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3:54.53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2416">
    <iact:property name="dataType"/>
    <iact:actionData xml:id="d0">
      <inkml:trace xmlns:inkml="http://www.w3.org/2003/InkML" xml:id="stk0" contextRef="#ctx0" brushRef="#br0">8328 5744 649 0,'0'0'209'2,"0"0"-142"-2,0 0-12 0,0 0-22 31,0 0-18-31,0 0-6 0,0 0 4 0,-229 72 4 29,156-40 20-29,5 0 1 0,-6 6 3 1,-4-1-1 29,0-1-11-30,4-1-11 0,-16 3-5 0,13-7-6 30,-5-2-7-30,16-11 0 0,10 2 1 0,17-11-1 30,17-4 0-30,12-5 0 0,10 0 0 0,0 0 0 30,0-2 2-30,40-13-1 0,14 8 4 0,17 7-3 31,12 0 0-30,4 0 0-1,0 5 0 0,7 7-1 31,0-5-1-30,-7 1 0-1,0 1 0 0,-16 4 1 29,-14-3 2-29,-14 4 3 1,-14 0 7-1,-9-3-4 36,-14 4 0-36,-6-2-5 0,0 11-3 0,-14 3-1 0,-34 10 0 30,-26 8 0-30,-13 10 3 0,-6 1 6 0,-4-2-1 29,13-7-7-28,4-4 1-1,16-9-1 0,11-3-1 29,12-6 0-29,18-10 0 0,19-10 2 0,4-5-2 29,0 0 5-28,27 0 5-1,40 0-3 0,17-9 2 28,12-11 6-28,11-5 0 0,-3 0-5 1,1 5 3 28,-11 1 0-29,-16 6-3 0,-20 4-6 1,-10 1-4 30,-16 3 0-31,-21 5-7 0,-2 0-28 1,-9 0-68 29,0 0-90-30,-9 0-326 0</inkml:trace>
    </iact:actionData>
  </iact:action>
  <iact:action type="add" startTime="3305">
    <iact:property name="dataType"/>
    <iact:actionData xml:id="d1">
      <inkml:trace xmlns:inkml="http://www.w3.org/2003/InkML" xml:id="stk1" contextRef="#ctx0" brushRef="#br0">8006 6823 618 0,'0'0'215'32,"0"0"-83"-31,0 0-60-1,0 0-24 0,0 0 0 30,0 0-4-30,0 360-18 0,0-268-4 0,3-4-6 30,7-16-5-30,-4-10-1 0,-2-20-5 0,7-18-5 27,-4-14-1-27,9-10 0 0,-3 0-44 0,-3-10-56 29,3-19-50-29,-13 12-134 0,0 1-143 0</inkml:trace>
    </iact:actionData>
  </iact:action>
  <iact:action type="add" startTime="3565">
    <iact:property name="dataType"/>
    <iact:actionData xml:id="d2">
      <inkml:trace xmlns:inkml="http://www.w3.org/2003/InkML" xml:id="stk2" contextRef="#ctx0" brushRef="#br0">8096 7452 3 0,'0'0'558'1,"0"0"-361"-1,0 0-74 0,0 0-33 29,0 0-44-29,0 0-15 1,154-230-2-1,-117 171-10 29,-3 8-8-29,-7 9-3 0,-8 12-7 29,1 13-1-29,-17 7-5 0,-3 10-58 0,0 0-229 30,0 0-454-29</inkml:trace>
    </iact:actionData>
  </iact:action>
  <iact:action type="add" startTime="3837">
    <iact:property name="dataType"/>
    <iact:actionData xml:id="d3">
      <inkml:trace xmlns:inkml="http://www.w3.org/2003/InkML" xml:id="stk3" contextRef="#ctx0" brushRef="#br0">8190 7284 338 0,'0'0'285'1,"0"0"-94"-1,0 0-45 0,0 0-56 0,0 0-34 29,0 0-18-29,126 143-18 0,-95-126 2 0,-11-1-17 31,11 6-5-30,-21 2 0-1,10 1-29 0,-20-17-127 29,0-1-348-29</inkml:trace>
    </iact:actionData>
  </iact:action>
  <iact:action type="add" startTime="7590">
    <iact:property name="dataType"/>
    <iact:actionData xml:id="d4">
      <inkml:trace xmlns:inkml="http://www.w3.org/2003/InkML" xml:id="stk4" contextRef="#ctx0" brushRef="#br0">10131 9993 493 0,'0'0'218'1,"-53"11"-115"-1,-37 20 13 31,-48-3-7-31,-40-3-37 0,-32-4-11 0,-33-8-17 32,-13-6-12-32,-6-6-8 0,9-1-9 0,49 0-6 1,27 0-5 30,52 0-4-31,41 0 0 0,35 0-9 0,46 0-40 33,3-25-102-32,44-7 21-1,15 14-73 0,14 6-193 31</inkml:trace>
    </iact:actionData>
  </iact:action>
  <iact:action type="add" startTime="7892">
    <iact:property name="dataType"/>
    <iact:actionData xml:id="d5">
      <inkml:trace xmlns:inkml="http://www.w3.org/2003/InkML" xml:id="stk5" contextRef="#ctx0" brushRef="#br0">10305 10169 565 0,'0'0'242'3,"0"0"-72"24,0 0-58-27,0 0-35 0,0 0-1 2,0 0 25 28,-414 256-13-30,176-233 5 0,-26-9-18 0,-3-6-31 30,-2-4-21-30,21-4-9 1,30 0-12-1,34 0-2 31,47-14-7-31,39-6-40 0,36-9-65 0,62 19-68 33,32 2-142-32</inkml:trace>
    </iact:actionData>
  </iact:action>
  <iact:action type="add" startTime="14994">
    <iact:property name="dataType"/>
    <iact:actionData xml:id="d6">
      <inkml:trace xmlns:inkml="http://www.w3.org/2003/InkML" xml:id="stk6" contextRef="#ctx0" brushRef="#br0">24137 10976 38 0,'0'-2'56'2,"0"-2"7"28,-16 4 35-30,-9 0 6 0,-1 0-2 0,-10 4-13 31,-8 15-9-31,-33 1-1 0,-24 3 4 0,-43-4-10 29,-30-2-4-28,-10-6-20-1,10-5-32 0,15-6-17 28,27 0-2-28,22 0-70 1,106 0-93-1,4 0-164 29</inkml:trace>
    </iact:actionData>
  </iact:action>
  <iact:action type="add" startTime="15359">
    <iact:property name="dataType"/>
    <iact:actionData xml:id="d7">
      <inkml:trace xmlns:inkml="http://www.w3.org/2003/InkML" xml:id="stk7" contextRef="#ctx0" brushRef="#br0">24110 11198 524 0,'0'0'178'1,"0"0"-7"28,0 0-60-28,0 0-38-1,0 0-12 0,0 0-22 2,-974 93-19 26,844-93-17-28,13 0-3 0,40 0-11 28,13 0-80-28,64 0-149 1</inkml:trace>
    </iact:actionData>
  </iact:action>
  <iact:action type="add" startTime="27484">
    <iact:property name="dataType"/>
    <iact:actionData xml:id="d8">
      <inkml:trace xmlns:inkml="http://www.w3.org/2003/InkML" xml:id="stk8" contextRef="#ctx0" brushRef="#br0">5393 14245 410 0,'7'-20'349'1,"0"20"-168"-1,-5-2-64 32,-2 2-7-31,0 0-26-1,0 0 6 0,0 22-11 0,0 25-25 32,0 24-11-32,0 11-4 0,0 14-2 0,0 5-13 30,0 6 1-30,0-4-8 0,0-17-6 1,0-21 1 28,0-21-5-29,0-20 5 0,0-12-2 0,0-12-4 29,0 0-6-29,0-6-3 0,0-48 3 1,0-27 4 26,13-26-2-27,1-5-2 0,6-1 3 1,4 12-3 30,9 20 0-31,2 11 2 0,-3 16-1 0,8 17 1 31,1 17 4-30,8 20-2-1,-2 0 4 0,-3 49 4 29,12 21-5-29,-12 19 4 0,-7 10-6 1,-14 11 7 27,-3-1-2-27,-20-8-2-1,0-20-3 0,0-23-5 30,0-17-2-30,0-16-2 1,0-10-9-1,-3-13-43 29,-1-2-42-28,4 0-33-1,0 0-52 0,0-19-139 29</inkml:trace>
    </iact:actionData>
  </iact:action>
  <iact:action type="add" startTime="30463">
    <iact:property name="dataType" value="strokeEraser"/>
    <iact:actionData xml:id="d9">
      <inkml:trace xmlns:inkml="http://www.w3.org/2003/InkML" xml:id="stk9" contextRef="#ctx0" brushRef="#br1">12737 19538 470 0,'0'0'95'2,"0"0"-75"27,0 0-20-29,0 0-13 0,0 0-96 1</inkml:trace>
    </iact:actionData>
  </iact:action>
  <iact:action type="add" startTime="30804">
    <iact:property name="dataType" value="strokeEraser"/>
    <iact:actionData xml:id="d10">
      <inkml:trace xmlns:inkml="http://www.w3.org/2003/InkML" xml:id="stk10" contextRef="#ctx0" brushRef="#br1">12943 19231 577 0,'0'0'307'2,"0"0"-185"-2,0 0-47 0,0 0-37 27,0 0-38-26,0 0-12-1,-33 0-31 0,33 0-75 27,0 0-297-26</inkml:trace>
    </iact:actionData>
  </iact:action>
  <iact:action type="add" startTime="31141">
    <iact:property name="dataType" value="strokeEraser"/>
    <iact:actionData xml:id="d11">
      <inkml:trace xmlns:inkml="http://www.w3.org/2003/InkML" xml:id="stk11" contextRef="#ctx0" brushRef="#br1">12943 19231 138 0</inkml:trace>
    </iact:actionData>
  </iact:action>
  <iact:action type="remove" startTime="31173">
    <iact:property name="style" value="instant"/>
    <iact:actionData xml:id="d12" ref="#d8"/>
  </iact:action>
  <iact:action type="add" startTime="31144">
    <iact:property name="dataType" value="strokeEraser"/>
    <iact:actionData xml:id="d13">
      <inkml:trace xmlns:inkml="http://www.w3.org/2003/InkML" xml:id="stk12" contextRef="#ctx0" brushRef="#br1">12943 19231 138 0,'30'-124'677'1,"-30"124"-582"-1,0 0-84 0,0 0 0 28,0 0-11-28,0 0-39 1,-127-4-210 4,127-1-307-4</inkml:trace>
    </iact:actionData>
  </iact:action>
  <iact:action type="add" startTime="31383">
    <iact:property name="dataType" value="strokeEraser"/>
    <iact:actionData xml:id="d14">
      <inkml:trace xmlns:inkml="http://www.w3.org/2003/InkML" xml:id="stk13" contextRef="#ctx0" brushRef="#br1">12770 18896 446 0,'0'0'364'1,"0"0"-243"0,0 0-86 26,0 0-35-26,0 0-127-1,0 0-712 0</inkml:trace>
    </iact:actionData>
  </iact:action>
  <iact:action type="add" startTime="31691">
    <iact:property name="dataType" value="strokeEraser"/>
    <iact:actionData xml:id="d15">
      <inkml:trace xmlns:inkml="http://www.w3.org/2003/InkML" xml:id="stk14" contextRef="#ctx0" brushRef="#br1">13733 18800 593 0,'0'0'215'2,"0"0"-97"25,0 0-25-27,0 0-37 1,0 0-25-1,0 0-31 27,24-13-1-26,-24 16-63-1,0 5-145 0</inkml:trace>
    </iact:actionData>
  </iact:action>
  <iact:action type="add" startTime="32140">
    <iact:property name="dataType" value="strokeEraser"/>
    <iact:actionData xml:id="d16">
      <inkml:trace xmlns:inkml="http://www.w3.org/2003/InkML" xml:id="stk15" contextRef="#ctx0" brushRef="#br1">13640 18957 107 0,'0'0'528'29,"0"0"-334"-28,0 0-56-1,0 0-50 0,0 0-56 31,0 0-25-30,41-47-7-1,-41 47-31 0,5 0-184 28,-2 6-545-28</inkml:trace>
    </iact:actionData>
  </iact:action>
  <iact:action type="add" startTime="32615">
    <iact:property name="dataType" value="strokeEraser"/>
    <iact:actionData xml:id="d17">
      <inkml:trace xmlns:inkml="http://www.w3.org/2003/InkML" xml:id="stk16" contextRef="#ctx0" brushRef="#br1">13617 18792 250 0,'0'0'300'1,"0"0"-92"0,0 0-107 25,0 0-37-25,0 0-37-1,0 0-20 0,16-31-7 27,-16 31-63-26,0 3-101-1,4 5-205 0</inkml:trace>
    </iact:actionData>
  </iact:action>
  <iact:action type="add" startTime="33009">
    <iact:property name="dataType" value="strokeEraser"/>
    <iact:actionData xml:id="d18">
      <inkml:trace xmlns:inkml="http://www.w3.org/2003/InkML" xml:id="stk17" contextRef="#ctx0" brushRef="#br1">13599 18834 420 0,'0'0'208'29,"0"0"-91"-28,0 0-81-1,0 0-36 0,0 0-141 27,0 0-41-26,18-12-207-1</inkml:trace>
    </iact:actionData>
  </iact:action>
  <iact:action type="add" startTime="33176">
    <iact:property name="dataType" value="strokeEraser"/>
    <iact:actionData xml:id="d19">
      <inkml:trace xmlns:inkml="http://www.w3.org/2003/InkML" xml:id="stk18" contextRef="#ctx0" brushRef="#br1">13599 18834 393 0,'73'26'127'1,"-73"-26"-9"-1,0 0-16 29,0 0-74-29,0 0-28 0,0 0-5 1,9 11-127 28,-9-6-208-28</inkml:trace>
    </iact:actionData>
  </iact:action>
  <iact:action type="add" startTime="33319">
    <iact:property name="dataType" value="strokeEraser"/>
    <iact:actionData xml:id="d20">
      <inkml:trace xmlns:inkml="http://www.w3.org/2003/InkML" xml:id="stk19" contextRef="#ctx0" brushRef="#br1">13673 18913 787 0,'0'0'156'2,"0"0"-47"-2,0 0-60 25,0 0-49-24,0 0-9-1,0 0-37 0,8 0-83 27,-8 0-324-26</inkml:trace>
    </iact:actionData>
  </iact:action>
  <iact:action type="add" startTime="33488">
    <iact:property name="dataType" value="strokeEraser"/>
    <iact:actionData xml:id="d21">
      <inkml:trace xmlns:inkml="http://www.w3.org/2003/InkML" xml:id="stk20" contextRef="#ctx0" brushRef="#br1">13673 18913 314 0,'-45'37'160'2,"45"-37"-92"-2,0 0-41 0,0 0-27 0,0 0-35 27,0 0-117-26</inkml:trace>
    </iact:actionData>
  </iact:action>
  <iact:action type="add" startTime="33621">
    <iact:property name="dataType" value="strokeEraser"/>
    <iact:actionData xml:id="d22">
      <inkml:trace xmlns:inkml="http://www.w3.org/2003/InkML" xml:id="stk21" contextRef="#ctx0" brushRef="#br1">13657 18891 777 0,'0'0'156'3,"0"0"-63"24,0 0-59-26,0 0-34-1,0 0-27 2,0 0-111 23,24 0-211-24</inkml:trace>
    </iact:actionData>
  </iact:action>
  <iact:action type="add" startTime="35362">
    <iact:property name="dataType"/>
    <iact:actionData xml:id="d23">
      <inkml:trace xmlns:inkml="http://www.w3.org/2003/InkML" xml:id="stk22" contextRef="#ctx0" brushRef="#br0">5500 14260 759 0,'0'0'224'1,"0"0"-103"-1,0 0-46 0,0 0-20 28,0 0-14-27,0 0-10-1,0 0-6 0,41 587-5 27,-41-520-4-27,0-26 5 0,0-18-10 29,0-16-5-29,0-7-6 0,0-12-9 0,8-47 2 27,5-33 7-26,5-26 7-1,2-15-7 1,12 4 2 30,-3 18-2-31,7 25 0 0,-3 27 1 1,-2 24 4 26,5 17 1-26,-3 18 1-1,-2 0 4 0,18 41 7 29,-4 32 2-29,10 18 3 0,-7 13-8 1,-5 0 0 28,-2 0 9-29,-8-14-5 0,-14-17-5 0,-14-14-4 29,-5-20-8-29,0-12-2 0,0-4-5 1,-5-14-12 25,-18-6-68-26,-6-3-34 1,19 0-95 28,-7-12-338-28</inkml:trace>
    </iact:actionData>
  </iact:action>
  <iact:action type="add" startTime="35964">
    <iact:property name="dataType"/>
    <iact:actionData xml:id="d24">
      <inkml:trace xmlns:inkml="http://www.w3.org/2003/InkML" xml:id="stk23" contextRef="#ctx0" brushRef="#br0">5588 13675 394 0,'0'0'199'32,"0"0"-52"-31,0 0-43-1,0 0-24 0,0 0-29 32,0 0 11-31,0 0 23-1,45 32-17 0,-37-32-19 0,0 0 9 30,-1 0-21-30,7 0-13 0,-3-7-20 1,5-27-1 29,3-11-2-30,-2-2 0 0,4-5-1 0,-1 7 2 29,0 13-1-29,-4 12 1 0,-9 14 2 0,5 6 5 31,-3 0 15-31,-6 2-9 0,10 30-13 0,-6 5 1 29,3 1-3-29,0 8-5 0,6 1-12 1,2 4-17 29,8 11-35-30,3 5-31 0,-21-45-56 0,-2-2-144 33</inkml:trace>
    </iact:actionData>
  </iact:action>
  <iact:action type="add" startTime="36634">
    <iact:property name="dataType"/>
    <iact:actionData xml:id="d25">
      <inkml:trace xmlns:inkml="http://www.w3.org/2003/InkML" xml:id="stk24" contextRef="#ctx0" brushRef="#br0">7019 14391 575 0,'0'0'246'1,"0"0"-153"-1,0 0-54 0,0 0-12 30,0 0 0-30,0 0-4 1,-101 19 11-1,77 1 2 30,8-5-2-30,12-1 8 0,4-3-4 1,0-1-13 29,10-6-16-29,31-4-6-1,-1 0-3 0,1-4-3 0,-9-21-2 30,-15-5 0-29,-14 1 0-1,-3 4-5 0,0 8 3 31,-11 9 3-31,-17 6 2 0,-10 2 1 0,-1 0 1 34,10 0 5-34,0 19 4 0,10 1 10 0,12 3 12 30,7-4 8-30,0 3-10 0,7-5-6 0,25-5-6 32,6-11-8-31,-2-1 0-1,-5 0-7 0,-8 0-2 1,-13-22-1 34,-10 0-6-35,0 5-5 0,0 7 3 0,0 6-4 0,-4 4 7 30,-8 0 3-30,-1 0 1 0,6 8 2 0,5 10-1 30,2-4 0-30,0 3-36 1,0-6-41-1,0-9-85 30,0-2-290-29</inkml:trace>
    </iact:actionData>
  </iact:action>
  <iact:action type="add" startTime="37718">
    <iact:property name="dataType"/>
    <iact:actionData xml:id="d26">
      <inkml:trace xmlns:inkml="http://www.w3.org/2003/InkML" xml:id="stk25" contextRef="#ctx0" brushRef="#br0">8190 13554 733 0,'0'0'152'2,"0"0"-87"-1,0 0 10 28,0 0-17-29,0 0-17 0,0 0 13 0,0 0-16 29,-265 104-7-29,226-43 9 0,21 6 4 0,8-1 0 30,10-4-12-30,0-10 4 1,28-7-10-1,28-13-4 31,21-21 1-31,0-11-7 0,-6 0-9 1,-7-51-6 30,-18-22-1-31,-23-24 1 0,-23-22-2 0,0-11 1 3,-20-4-2 27,-23 7 2-30,-7 17-6 0,13 27-20 1,3 29-22 32,8 31-61-33,26 23-87 0,0 12-151 0</inkml:trace>
    </iact:actionData>
  </iact:action>
  <iact:action type="add" startTime="38155">
    <iact:property name="dataType"/>
    <iact:actionData xml:id="d27">
      <inkml:trace xmlns:inkml="http://www.w3.org/2003/InkML" xml:id="stk26" contextRef="#ctx0" brushRef="#br0">8648 13961 586 0,'0'0'221'31,"0"0"-96"-30,0 0-81-1,0 0-24 0,0 0-3 31,0 0 30-30,31-352 14-1,-28 233-12 1,0 1-10-1,1 7-9 30,8 15 12-29,-4 18-14-1,8 20-5 0,-3 14-13 31,-1 19-4-31,4 17-3 0,-3 8 0 0,7 0 3 32,8 8 1-32,11 26 13 1,1 11-11-1,-3 3-3 29,-1-3 0-28,-16-3-1-1,-8-3-1 0,-1-6-1 31,-11-1-3-31,0 0-1 0,-3-8 0 1,-30 1 0 0,-6 5-1 30,-9 0 0-31,-6 1 1 0,2 2 0 0,12-2-4 33,12-6-1-33,12-5 6 0,9-3 1 1,7-1 1 30,0 0 7-31,3-1 7 0,35 5 14 0,18 3-6 0,15 5 15 29,9 8 7-29,4 6-4 0,-10 2 6 4,-10-12-18 24,-25-10-9-28,-19-10-15 0,-11-9-6 1,-9-3-4 29,0 0-58-30,-21-22-116 0,-8-1-69 0,-1 1-352 27</inkml:trace>
    </iact:actionData>
  </iact:action>
  <iact:action type="add" startTime="38930">
    <iact:property name="dataType"/>
    <iact:actionData xml:id="d28">
      <inkml:trace xmlns:inkml="http://www.w3.org/2003/InkML" xml:id="stk27" contextRef="#ctx0" brushRef="#br0">8437 12550 45 0,'0'0'781'1,"0"0"-561"0,0 0-81 26,0 0-48-27,0 0-38 0,0 0-27 31,275 28 4-31,-202-19-10 0,1-4 10 0,5 7 12 28,-6-1 19-28,-1 3 0 1,-11-5 0-1,-25-4-14 30,-10-5-19-30,-24 0-10 0,-2-4-18 0,-16-40-5 28,-36-24 0-28,-21 1 3 0,-4 11-10 0,-2 14-8 28,18 18-51-27,13 20-45-1,35 4-46 0,13 4-133 31</inkml:trace>
    </iact:actionData>
  </iact:action>
  <iact:action type="add" startTime="39416">
    <iact:property name="dataType"/>
    <iact:actionData xml:id="d29">
      <inkml:trace xmlns:inkml="http://www.w3.org/2003/InkML" xml:id="stk28" contextRef="#ctx0" brushRef="#br0">9530 14537 628 0,'0'0'294'4,"0"0"-92"26,0 0-101-30,0 0-25 1,0 0 7-1,0 0 22 29,0 0-10-29,-703 122-30 0,494-92-30 0,19-2-22 27,29-9-10-27,38 1-3 0,26-5-10 28,29-7-43-28,27-8-84 0,41 0-112 0,1 0-417 31</inkml:trace>
    </iact:actionData>
  </iact:action>
  <iact:action type="add" startTime="39866">
    <iact:property name="dataType"/>
    <iact:actionData xml:id="d30">
      <inkml:trace xmlns:inkml="http://www.w3.org/2003/InkML" xml:id="stk29" contextRef="#ctx0" brushRef="#br0">8561 15538 492 0,'0'0'260'4,"0"0"-85"26,0 0-88-30,0 0-36 1,0 0-10-1,0 0 11 32,-72-15 9-32,11 15-3 1,0 26-7-1,10 5-15 29,2 9 1-28,13 1 1-1,13 1-9 0,23 3-2 28,0-2-16-28,11-12-11 0,37-16-1 0,22-15-8 30,1 0 7-30,-8-24-1 0,-9-34 2 0,-19-13-1 30,-26-14 0-30,-9-13-1 0,0-6 2 0,-9 1-3 31,-30 2-7-30,3 13-20-1,-5 15-32 0,5 22-72 29,26 51-57-29,2 0-504 0</inkml:trace>
    </iact:actionData>
  </iact:action>
  <iact:action type="add" startTime="40352">
    <iact:property name="dataType"/>
    <iact:actionData xml:id="d31">
      <inkml:trace xmlns:inkml="http://www.w3.org/2003/InkML" xml:id="stk30" contextRef="#ctx0" brushRef="#br0">8830 15284 228 0,'0'0'343'1,"0"0"-196"-1,0 0-55 0,0 0-32 29,0 0-21-29,0 0 23 0,60-22 22 0,-51 22-14 27,-2 0-28-26,-4 6-16-1,-1 7 18 0,6 7-23 29,-8 9-5-29,0 6 9 0,0 5-5 29,0 5 3-28,0 1-1-1,-8-7-7 1,8-6-5-1,0-8-4 29,0-9 2-29,19-15-7 0,21-1 3 1,17 0-3 28,4-18-1-29,-2-19-1 0,-3-3-2 2,-8-8 0 29,-11-2-7-31,-17-2 1 0,-16 11 1 0,-4 8 3 29,0 13-3-28,0 8 5-1,0 12 0 0,0 0-2 29,0 0 5-29,-7 7 4 1,3 26 27-1,-7 9-8 31,11 12-8-31,-2-2-9 0,2 2 0 0,0-12-6 29,0-8 0-29,0-14-1 0,0-12-11 0,0-8-32 30,0 0-46-29,2-3-56-1,-2-11-143 0,0 3-546 31</inkml:trace>
    </iact:actionData>
  </iact:action>
  <iact:action type="add" startTime="40989">
    <iact:property name="dataType"/>
    <iact:actionData xml:id="d32">
      <inkml:trace xmlns:inkml="http://www.w3.org/2003/InkML" xml:id="stk31" contextRef="#ctx0" brushRef="#br0">9453 14931 385 0,'0'0'255'32,"0"0"-56"-31,0 0-66-1,0 0-42 0,0 0-8 29,0 0-17-29,0 75-13 0,0-34 1 0,0-9-24 30,0 0-4-30,7-7-15 1,5-3-7-1,4-8-4 27,8-6-5-27,-3-8-47 0,12 0-50 0,-26 0-32 30,5-13-154-30</inkml:trace>
    </iact:actionData>
  </iact:action>
  <iact:action type="add" startTime="41226">
    <iact:property name="dataType"/>
    <iact:actionData xml:id="d33">
      <inkml:trace xmlns:inkml="http://www.w3.org/2003/InkML" xml:id="stk32" contextRef="#ctx0" brushRef="#br0">9582 14618 725 0,'0'0'271'0,"0"0"-147"2,0 0-66 28,0 0-48-30,0 0-10 1,0 0-29-1,0-72-98 33,-9 67-300-32</inkml:trace>
    </iact:actionData>
  </iact:action>
  <iact:action type="add" startTime="41934">
    <iact:property name="dataType"/>
    <iact:actionData xml:id="d34">
      <inkml:trace xmlns:inkml="http://www.w3.org/2003/InkML" xml:id="stk33" contextRef="#ctx0" brushRef="#br0">9605 14775 436 0,'0'0'226'2,"0"0"-84"-2,0 0-88 0,0 0-43 31,0 0-8-30,0 0-3-1,28-106-4 0,-28 106 1 31,0 0 3-31,-18 0 29 0,8 0-20 1,-2 0 1-1,8 0-3 28,1 0-1-28,3 0 0 0,0 0 6 29,0 0 29-28,0 0 12-1,7 0-27 0,12-5-26 29,-3-4 0-28,-11-4-8-1,3 4-27 0,-8-1-27 30,0 10-123-28,0 0-508-2</inkml:trace>
    </iact:actionData>
  </iact:action>
  <iact:action type="add" startTime="42580">
    <iact:property name="dataType"/>
    <iact:actionData xml:id="d35">
      <inkml:trace xmlns:inkml="http://www.w3.org/2003/InkML" xml:id="stk34" contextRef="#ctx0" brushRef="#br0">10067 14379 654 0,'0'0'251'0,"0"0"-102"31,0 0-26-31,0 0-17 0,0 0-1 0,0 0-35 29,80-16-18-29,-35 16 4 1,19 0-4-1,-2-2-18 30,12 2-5-30,0-3-16 0,-12 3-10 0,-18 0-3 30,-20 0 0-30,-13 0-40 0,-11 0-86 0,-5 0-59 30,-24 0-102-30,5 0-391 1</inkml:trace>
    </iact:actionData>
  </iact:action>
  <iact:action type="add" startTime="42905">
    <iact:property name="dataType"/>
    <iact:actionData xml:id="d36">
      <inkml:trace xmlns:inkml="http://www.w3.org/2003/InkML" xml:id="stk35" contextRef="#ctx0" brushRef="#br0">10022 14667 686 0,'0'0'273'30,"0"0"-97"-30,0 0-45 0,0 0-23 1,0 0-42 2,0 0-17 26,343-15-15-29,-291 15-15 0,7 0-18 1,-2 0-1 27,-4-13-16-27,-9-8-61-1,-41 13-96 0,-3 1-106 33</inkml:trace>
    </iact:actionData>
  </iact:action>
  <iact:action type="add" startTime="43266">
    <iact:property name="dataType"/>
    <iact:actionData xml:id="d37">
      <inkml:trace xmlns:inkml="http://www.w3.org/2003/InkML" xml:id="stk36" contextRef="#ctx0" brushRef="#br0">12092 13754 455 0,'0'0'102'1,"0"0"-16"0,0 0-8 29,0 0-20-30,0 0-23 0,0 0-5 1,-278-24 8 25,174 83 9-25,-9 12 4-1,-8 10 8 27,21 13 7-26,21 6-10-1,15 8-3 0,26 10 0 31,34 1 7-31,4 9-13 0,37-2-4 0,52-10-7 3,34-15-6 26,37-29-4-28,15-29 5-1,18-42-7 0,-2-6-13 32,-20-84-2-32,-27-47-9 0,-40-29-4 0,-47-18 0 29,-39 1 3-29,-18 19-2 0,-47 22-1 1,-55 32-1 29,-30 35-21-29,-40 26-66-1,90 48-110 0,3 4-143 30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9:25.923"/>
    </inkml:context>
    <inkml:brush xml:id="br0">
      <inkml:brushProperty name="width" value="0.05292" units="cm"/>
      <inkml:brushProperty name="height" value="0.05292" units="cm"/>
    </inkml:brush>
  </inkml:definitions>
  <iact:action type="add" startTime="2922">
    <iact:property name="dataType"/>
    <iact:actionData xml:id="d0">
      <inkml:trace xmlns:inkml="http://www.w3.org/2003/InkML" xml:id="stk0" contextRef="#ctx0" brushRef="#br0">22177 6376 627 0,'0'0'382'8,"0"0"-236"0,0 0-80 0,0 0 13-2,0 0-2 2,0 0-8 0,0 0-16 0,-1332 8-13-2,1017-16-5 3,53 8-17-1,59 0-10 0,42 0-4-2,44 20-4 3,32-3-35-2,26-7-53 2,36-3-47-4,23-7-78 3,42 0-177-1</inkml:trace>
    </iact:actionData>
  </iact:action>
  <iact:action type="add" startTime="3246">
    <iact:property name="dataType"/>
    <iact:actionData xml:id="d1">
      <inkml:trace xmlns:inkml="http://www.w3.org/2003/InkML" xml:id="stk1" contextRef="#ctx0" brushRef="#br0">21932 6823 875 0,'0'0'189'6,"0"0"-107"2,0 0-6 0,0 0 41-1,0 0-23 0,0 0-11 1,-967-30-7 0,722 9-25 0,30 8-11-2,36 3-19 4,38 10-11-3,40 0-10 2,17 0-2-3,21 3-32 2,13 6-52-1,23-1-54 1,27-8-129-2,0 3-393 1</inkml:trace>
    </iact:actionData>
  </iact:action>
  <iact:action type="add" startTime="3673">
    <iact:property name="dataType"/>
    <iact:actionData xml:id="d2">
      <inkml:trace xmlns:inkml="http://www.w3.org/2003/InkML" xml:id="stk2" contextRef="#ctx0" brushRef="#br0">20479 5876 392 0,'0'0'239'7,"0"0"-46"2,0 0-41-2,0 0-27-1,0 0-24 2,0 0-21 0,-239 219-8 1,159-174-8-4,4 4-15 3,-21 6-13 0,-3-1-11 1,-8-3-8-4,-5-4-12 4,9-8-2-2,17-8-3 1,14-9-2-2,26-10-6 2,16-4-5 0,21-2 6 0,10-3 7-1,0 11 1 0,12 7 10 1,44 13-2 0,21 13 0-2,3 0 12 2,17 5 6 1,-6 5-2-1,5-1-5-2,1 0-2 1,0-5-1 1,-10-3 0 1,-3-1-3-4,-7-7-5 3,-21-9 0 0,-18-8-5-2,-19-10-4 2,-12-4-1 0,-2-6-19 0,-5-3-37-2,0 5-49 2,-5-5-125 0,-15 4-367 0</inkml:trace>
    </iact:actionData>
  </iact:action>
  <iact:action type="add" startTime="6485">
    <iact:property name="dataType"/>
    <iact:actionData xml:id="d3">
      <inkml:trace xmlns:inkml="http://www.w3.org/2003/InkML" xml:id="stk3" contextRef="#ctx0" brushRef="#br0">9164 12848 457 0,'0'0'289'7,"0"0"-102"1,0 0-24-1,0 0-21 1,0 0-14-1,0 0-37 1,-1319 8-18-2,1038-8-8 3,13 0-28-2,19 0-31 1,33 0-6-2,29 10-35 2,46-6-37 0,51-4-22 0,90 0-100 0,10 0-174-1</inkml:trace>
    </iact:actionData>
  </iact:action>
  <iact:action type="add" startTime="7348">
    <iact:property name="dataType"/>
    <iact:actionData xml:id="d4">
      <inkml:trace xmlns:inkml="http://www.w3.org/2003/InkML" xml:id="stk4" contextRef="#ctx0" brushRef="#br0">28166 12523 341 0,'0'0'157'7,"0"0"-72"0,0 0 17 2,0 0-32-4,0 0-14 3,0 0 15 0,-179 140 13 0,41-120 4-2,-40-7 5 2,-49-13-22 0,-51 0 5 0,-44 0-27-1,-20-33-29 2,-11-6-19-2,28-4-1 2,41-1-24-3,43 3-82 2,203 33-90-1,22 8-344 2</inkml:trace>
    </iact:actionData>
  </iact:action>
  <iact:action type="add" startTime="11601">
    <iact:property name="dataType"/>
    <iact:actionData xml:id="d5">
      <inkml:trace xmlns:inkml="http://www.w3.org/2003/InkML" xml:id="stk5" contextRef="#ctx0" brushRef="#br0">19800 12289 386 0,'-3'8'262'7,"-5"-5"-119"-1,6-3-42 2,2 3 7 0,-3-3-28-1,3 3-18 0,0-3-2 2,0 0 18-4,0 0-2 3,18-11-17 0,16-21 15 0,11-7-18-2,11-5-6 2,15-10 4 0,22-16-16 0,30-9-2 0,18-17-6-1,17-7-2 3,22-6-7-3,4-9-8-1,17-9 1 3,4-3-2-2,8 0 4 1,-12 2 0 0,6 4-2-1,1 3-2 0,-17-3-2 3,3-4-5-4,-13 3-5 2,-12 10 1-2,-14 20-1 2,-38 20 2 1,-13 11 0-4,-27 17-3 4,-16 10 2-2,-17 10 0 1,-12 9-1-1,-21 5 0 0,-2 7-1 0,-5 1 1 0,-1 5 4 0,-3-2-2 1,0 2 0 0,0-8-2-3,0 8-2 4,0 0-1-2,0-2 1 2,-26 2 2-4,-25 0 2 4,-11 0 3-2,-12 0-5 2,-17 0 2-1,-6 10 1-3,-8-1-2 3,-8 1 0 0,10 1 0 0,-1-2 0-2,14 4 1 2,6 4-1 1,13-3-1-2,14 0 1 0,20-6 0 1,14-2-1-1,20-6-1-1,3 0 0 2,0 0-4 0,20 0-3 1,42 0 0-2,31 0 3 0,23-10-1 1,14-20-8-1,-2 3 1 1,-8 5 9-1,-20 2 4 0,-23 8 0 1,-20 9 2 0,-23 3 1-2,-7 0 0 2,-20 0 2 0,-3 3-5 0,-4 26-2-2,0 16 1 2,0 13-1 0,-11 19 4-2,-26 8 0 3,-3 13 0-1,-1-6 1 0,5-8 3-1,-3-11-3-1,14-16-2 2,5-24-1 1,7-10-2-1,10-18-3-2,3-5-18 2,0 0-59-1,0-4-22-1,43-33-49 2,14-17-85 0,-37 26-55 0,3-1-626 0</inkml:trace>
    </iact:actionData>
  </iact:action>
  <iact:action type="add" startTime="12644">
    <iact:property name="dataType"/>
    <iact:actionData xml:id="d6">
      <inkml:trace xmlns:inkml="http://www.w3.org/2003/InkML" xml:id="stk6" contextRef="#ctx0" brushRef="#br0">24335 9180 129 0,'0'0'159'6,"0"0"-72"0,0 0-30 2,0 0-2 0,0 0 28 0,0 0 47-1,0 0-30 1,39-58-16 0,-39 58-6-3,0 0-14 3,-40 0 23 1,-23 0-16-2,-13 0-26 1,-6 31 2-2,-8 22 4 2,17 18-12 0,-1 11-2-2,27 0-9 3,14 9-6-2,30 1-1 2,3-7 7-2,39-7-8-1,38-21-12 2,7-23 1 0,13-34-6-2,-13 0-1 3,-4-56-1-2,-3-32-2 2,-26-15 1-4,2-15 0 3,-17-4-1 0,-24 16 1 0,-5 13-2-2,-7 28-8 2,-11 21-47 0,-30 9-33 1,18 35-106-2,3 0-203-1</inkml:trace>
    </iact:actionData>
  </iact:action>
  <iact:action type="add" startTime="21095">
    <iact:property name="dataType"/>
    <iact:actionData xml:id="d7">
      <inkml:trace xmlns:inkml="http://www.w3.org/2003/InkML" xml:id="stk7" contextRef="#ctx0" brushRef="#br0">13849 16636 373 0,'6'0'188'8,"-6"0"-94"-3,0 0 4 3,0 0-8 0,0 0-7-2,0 0-5 2,0 0-4 0,0 0 5 0,0 7-21-2,0 14 17 3,0 13-16-2,0 5-29 2,0 4 3-4,0 0 5 4,0-2-8-2,0 0-7 1,0 3 1-2,0-5-3 2,0-4-4 0,0-3 3 0,0-4-1 1,-6-6-5-3,6-2-4 1,0 0-3 2,0-9 0-2,0-5 1-1,0 0-1 2,0-6-1 0,0 0-2 0,0 0 1-2,0 0 1 3,0 0 1-1,0 0-6-3,0 0 3 3,0 0 3 1,0 0-1-2,0 1 1-1,16 3-3 2,15 0 4 0,8-4-4 0,3 0 6-1,11 0-1 1,17 0 8-1,1 0-1 1,6 0 5-2,3 0 0 3,1 0 0-2,-2 2-5 1,3 0 0 1,13-2-8-3,2 0 0 2,-8 0 1 0,11 0-5-2,0 0 5 1,9 0-6 2,-1 0 4-1,-6 5-1-3,1-1 1 3,-6 0 0 1,-4-2 1-1,-9 1 1-2,0 1-1 1,0-4-2 1,6 0 0 0,-3 0 0-2,10 0-3 2,-10 0 1 0,7 0 0 0,-10 0 4-1,-1-2 2 1,-2-3-1-1,-4 5 1 2,2-2-6-4,5-6 3 3,5 3-3 1,-8 5-4-2,0-2 0-1,-17 2 0 3,3 0 0-1,2 0 0-1,-8 0 0-1,3 0 0 3,11-6 0-2,-4 2 0 2,11-3 0-2,4 1 0-1,1-1 0 2,6-3 0 0,-6 3 0-2,-3-3 0 3,10 3 0-2,-9-3 0 2,-6 5 0-4,5 0 0 3,-4 2 0 0,1 3 0 1,-4 0 0-4,3 0 0 3,1 0 0 0,-4 0 0 1,-11-3 0-3,4 1 0 1,-11-5 0 1,-6 7 0 1,3 0 0-3,1 0 0 1,-9 0 0 1,7 0 0 0,-2 0 0-2,-8 0 0 2,10 0 0 0,-10 0 0 1,-1 0 0-1,-1 0 0-3,6 0 0 4,-8 0 0-1,0 0 0-2,-5 7 0 1,7-5 0 2,1 1 0-1,-4-3 0-2,1 0 0 1,-2 0 0 2,-5 0 0-2,-7 0 0-1,-1 0 0 3,-4 0 0-1,-2 0 0-1,8 0 0-1,-17 0 0 3,5 0 0-2,2 0 0 1,-5 0 0-2,-3 0 0 2,3 0 0 1,-9 0 0-1,9 0 0-3,-7 0 0 4,-2 0 0-1,-1 0 0-1,7 0 0 0,-7 0 0 0,0 0 0 1,-3 0 0 0,0 0 0-2,2 0 0 2,-2 0 0 0,0 0 0 0,0 0 0-2,0 0-7 2,0 0-4 1,0-3 3-2,0-11-5-1,0-11 0 2,0-24-3 1,0-20 14-1,0-12 0-1,0-15 1-1,0-8 1 3,0 0 0-2,0 0-2 0,0 16-4 1,0 18-1-1,0 20-7 1,0 21-3-1,0 15-3 0,0 9-4 1,0 5 2 1,0 0-21-4,0 0-30 4,0 0-46-2,0 17-14 2,0-4-91-1,0 5-165-3</inkml:trace>
    </iact:actionData>
  </iact:action>
  <iact:action type="add" startTime="28024">
    <iact:property name="dataType"/>
    <iact:actionData xml:id="d8">
      <inkml:trace xmlns:inkml="http://www.w3.org/2003/InkML" xml:id="stk8" contextRef="#ctx0" brushRef="#br0">27484 16237 445 0,'-57'-2'213'6,"-23"2"-54"3,-34 0-14-2,-37-4-43 1,-39-4-19-2,-22-6-28 2,-21 0-18 0,8 3-4 0,8 6-16-2,20 5-6 2,32 0-11 2,24 0 0-2,34 0-7-3,30 0-28 4,23 0-22-1,28 0-38 0,26 0-24-2,13 0-134 0,31 0-131 3</inkml:trace>
    </iact:actionData>
  </iact:action>
  <iact:action type="add" startTime="28392">
    <iact:property name="dataType"/>
    <iact:actionData xml:id="d9">
      <inkml:trace xmlns:inkml="http://www.w3.org/2003/InkML" xml:id="stk9" contextRef="#ctx0" brushRef="#br0">27801 16518 503 0,'0'0'244'6,"0"0"-78"2,0 0-12 0,0 0-35-2,0 0-35 2,0 0-23 0,-1481-47-24-2,1220 39-13 3,6 5-17 0,50 3-7-1,25 0-7-2,43 0-45 2,32 0-72 0,23 16-21 0,82-4-85-3,0 1-488 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9:25.9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5" units="cm"/>
      <inkml:brushProperty name="height" value="0.055" units="cm"/>
    </inkml:brush>
  </inkml:definitions>
  <iact:action type="add" startTime="3553">
    <iact:property name="dataType"/>
    <iact:actionData xml:id="d0">
      <inkml:trace xmlns:inkml="http://www.w3.org/2003/InkML" xml:id="stk0" contextRef="#ctx0" brushRef="#br0">15041 11916 349 0,'0'0'129'7,"-9"0"-55"2,-16 0 23-3,2 0-3 2,-13 0-31 0,-6 10 0 0,-13 5 14-2,-3-1-16 2,-13-1-15 0,-29-4-3 0,-25-4 1-2,-15-5-11 1,-20 0-16 2,-14 0 2-1,-3-11-5 0,9-5-5-1,-1-1-1 0,25-1-1 1,22 1-4-2,19 10 1 2,15 0 1 1,16 4 1-2,24 3 0 0,10 0-5 0,15 0 1 1,14 0-1 0,9 0 2-2,0 0 1 2,25 0 31 0,50 30-12 0,43 12-23-2,26 2 0 2,33 1 0 0,20-5 2 0,-10-1-1-2,3-7 7 2,-29-10 6 0,-16-3 7 0,-22-3-1-2,-2-4 1 2,-27-3-10 1,-27-4-4-2,-27-2 0-1,-17-1 5 2,-21 1 9 0,-2 0-9 0,-29 1-12-2,-74-4 2 2,-51 0 5 0,-34 0 7 0,-25-34-7-3,-8-4 7 4,16 3-6-1,5 0 2 0,23 10-3-2,20 12-2 2,33 5-2 0,26 4-1 0,38 4 0-2,19 0 2 2,25-3-4 0,16 1 1 0,0-1-1-2,67 3 3 2,44 0 9 0,50 0-9 0,48 16-3-2,5 16 1 2,1-2 2 0,-14 1-2 0,-24-2 3-2,-13-13-1 2,-20-4 2 0,-7-10 2 0,-21-2-3-2,-30 0 2 2,-27 0 1 0,-21 0-2 0,-31 0 1-2,-7 0-4 2,0 0-2 0,-65 0-16 0,-58 0 16-2,-54-10 7 2,-25-2 0 0,-2 0-7 0,4 2-3-2,14-5 0 2,17 4-12 0,28 0-67 1,121 8-98-4,13 3-130 3</inkml:trace>
    </iact:actionData>
  </iact:action>
  <iact:action type="add" startTime="14650">
    <iact:property name="dataType"/>
    <iact:actionData xml:id="d1">
      <inkml:trace xmlns:inkml="http://www.w3.org/2003/InkML" xml:id="stk1" contextRef="#ctx0" brushRef="#br1">25145 13250 729 0,'0'0'210'4,"0"0"-99"5,0 0-16-1,0 0-16 0,0 0-18-2,0 0-16 2,0 0-9 0,795-48 0 0,-617 48-7-2,-1 0 7 2,-12 0 0 0,-5 0-11 0,-23 3-3-1,-13 8 7 1,-24-5-10 0,-19 0-5 0,-25-6-6-1,-31 0-3 0,-9 0 2 2,-16 0-3-3,0 0-4 0,0 0-8 2,-70 3-5 0,-38-3 13 0,-49 2 17-2,-16 1-5 2,-18 0-5 0,1-1 6 0,0 2-4-2,-7 1 0 2,15 3-2 0,21 0-3 0,20-1-3-2,24-5-1 2,33-2 1 0,31 0-1 0,26 0 0-2,23 0-1 2,4 0 0 0,23 0-7 0,58 0 8-2,46-5 4 2,45-2 2 0,35 7-6 0,10 0 1-2,4 0 0 2,-24 3 0 0,-39 15 5 0,-31-7-2-2,-19-3 5 2,-19 1 2 0,-6-6-2 1,-9-1 0-4,-10-2-5 3,-21 0-4 0,-15 0 0 0,-15 0 0-2,-13 0 0 2,-3 0 0 0,-81 0-12 0,-54 0 12-3,-56 0 8 4,-13-10-5 0,-11-7-3-2,18 0 1-1,22 5-1 2,34 1 0 0,40 6 0 0,34 1 0-2,40 4 1 2,27-2 1 0,6 2-2 0,78 0 0-2,66 0 13 2,70 0-11 1,48 0-1-2,19 6 1-1,-14-1 1 2,-64 3-1 0,-53-3 1 0,-61 5 1-2,-40-5 3 2,-32-5-1 0,-20 0 6 0,-17 0-12-2,-86 6-9 3,-75-3 9-2,-59 0 6 2,-15-3-5-4,-15 0 1 3,35 0-2 0,19 0 6 0,48 0 0-2,46 0-2 2,41 0-3 0,39 0 3 0,36 0-4-2,3 0-2 2,67 0 2 0,46 0 13 0,30 0-12-2,15 0 1 2,3 3-1 0,-25 19 2 0,-27-3-1-2,-34 1-2 2,-30-9 3 0,-26 0-1 1,-19-5-2-4,0 6-7 3,-66 2-8 0,-52-1 10 0,-49 2 5-2,-28-13-1 2,-5-2 2 0,16 0-1 0,23-9 2-2,43-12-2 2,39 4 4 0,42 5-4 0,37 1 0-2,16-3 0 2,68-3 4 0,54 3 13 0,43 8-8-2,12 6-5 3,1 6 2-2,-12 30-5 1,-42 1 5-2,-30-5-5 2,-42-7 1 0,-24-5-1 0,-12-10-1-2,-16-3 0 2,-15-5-1 0,-1-2 0 0,0 3-2-1,0-3-8 0,-1 0-3 1,-56 0-8 0,-27 0 12-2,-29 0-2 2,-3 0-10 0,7 0-77 0,67-9-94-2,22 6-131 3</inkml:trace>
    </iact:actionData>
  </iact:action>
  <iact:action type="add" startTime="21691">
    <iact:property name="dataType"/>
    <iact:actionData xml:id="d2">
      <inkml:trace xmlns:inkml="http://www.w3.org/2003/InkML" xml:id="stk2" contextRef="#ctx0" brushRef="#br0">15003 14711 54 0,'0'0'322'7,"0"0"-177"0,0 0-21 1,0 0-25 0,0 0-30-2,0 0 1 2,0 0 0 0,0 104-13 0,0-76-2-2,0 3-6 2,0-2-1 0,0-4-9 0,0-2 6-2,0-4-3 2,0-3-7 0,0-4-8 0,0-4-7-2,0-1-6 2,0-3 0 0,0 0-1 0,0 1 2-2,0 1 1 2,0-1-3 0,0 5-4 0,4-5 5-3,1 0-1 4,3 0-8-1,3-1 2 0,5 1 10-3,-3-2-1 3,4 0-1 0,6 3-2 1,2-5 2-3,-2-1-3 2,13 0 4 0,5 0 1 0,2 0 0-1,14 0 7 0,2 0 3 1,-1-5-6 0,2 3 6-2,3-1 2 2,-2 3-3 0,0 0-9 0,-4 0-7-2,-8 0 7 2,8 0-7 0,-4 0 0 0,-8 0-3-2,15 0 0 2,-4 0 0-1,8 0-2 1,0 0 1-2,13 0-3 4,-4 0 1-3,-2 0 0 1,6 0-3-2,-13 0 5 2,-7 0-1 0,-10 0-1 1,1 0 6-4,-4 0-3 3,-4 0-4 0,4 0-2-1,12 0 1 2,5 0 0-1,16 0 0-1,-6 0-1 1,3 0 1-1,6-3 0 0,-12 3 1 1,1-5 0 0,-5 5-2-2,9-9-1 2,-5-1 2 1,14 0-1-1,-3-1-1-3,0 2 2 4,4 1-1-2,-5 1 2 2,2-3-3-4,1 4 3 3,3-2-3 0,5 3 3 1,-1-7 1-4,-4 6-4 3,8 4 0 0,-7 2 2 0,11 0 1-1,-11 0 2 0,-1 0-2 2,-4 0-3-1,-7 0 6-3,-14 0-5 3,-3 0 2 0,-11 0-2 0,-4 0 1-2,0 0-2 2,-2 0 0 0,-9 0-2 1,1 0 2-4,-8 0 1 3,-10 0-1 1,-10 0 1-3,-2 0 1 0,-1 0-2 2,0 0 0 0,0 0-2 0,0 0 2-2,0 0-2 2,0 0 2 0,0 0-1 0,0 0 1-2,0 0-4 2,0 0 3 0,0 0-4 0,0 0-1-2,0-37-3 3,0-16 0-2,0-5 5 1,0-5-17-2,0 12-27 2,0 19-25 0,-13 6-31 0,-7 15-88-2,11 11-95 3,-4 0-219-2</inkml:trace>
    </iact:actionData>
  </iact:action>
  <iact:action type="add" startTime="23289">
    <iact:property name="dataType"/>
    <iact:actionData xml:id="d3">
      <inkml:trace xmlns:inkml="http://www.w3.org/2003/InkML" xml:id="stk3" contextRef="#ctx0" brushRef="#br0">20630 14361 280 0,'0'0'137'8,"0"0"-42"-2,0 0 6 1,0 0-16 2,0 0 14-1,0 0 29-2,0 0-22 2,100 0-10 0,-100 0-19 0,0 0 7-3,0 0-14 4,0 0-26-1,-19 5-29 0,-21 12 3-2,-8-1-8 1,-4 4-4 2,2 3 0-1,-6 7 1-3,12 9 7 4,4 8 13-1,1 3-5 2,21 9-2-5,4-3-8 4,14 0-6-2,0-3 2 2,52-1 17-4,9-11-15 4,21-5-5-1,3-11-5 0,4-9 0-3,-9-12 0 7,-15-4 0-8,-18 0 0 4,-10-25-2-2,-13-31 1 2,-11-17-4 1,-13-11 3-2,0-10 2-1,-34-1-2 2,-13 0 2 0,0-1 1 0,-9-2 0-1,2 6-1 1,9 1 3 1,6 4-2-2,16 8-1-1,5 11 0 2,18 4 0-1,0 6 1 2,13 1-2-4,35 1 2 4,9 0-1 0,6 0 0-2,14 7 0-1,-6 10-2 2,3 10-4 1,-14 22-28-3,-7 7-63 0,-45 0-137 2,-8 19-911-1</inkml:trace>
    </iact:actionData>
  </iact:action>
  <iact:action type="add" startTime="24593">
    <iact:property name="dataType"/>
    <iact:actionData xml:id="d4">
      <inkml:trace xmlns:inkml="http://www.w3.org/2003/InkML" xml:id="stk4" contextRef="#ctx0" brushRef="#br0">21374 14326 450 0,'0'0'267'7,"0"0"-130"2,0 0-51-1,0 0-49-3,0 0-1 4,0 0 9-1,0 0 10-1,-61 262 4 0,38-183-13 1,-1-1-6 0,4 4 4-1,-2 2-9-1,-1-9-9 3,-6-9-18-2,19-24 1 2,-7-18-8-3,17-11-1 2,0-11 1 0,0-2-3 0,0 0 1-2,20-15 0 2,16-26 1 0,2-10 0 0,4-10 0-3,-1-1 1 4,-14 9-1-2,4 1 0 2,-8 16 2-3,-16 8-2 4,5 8-1-3,-11 10-2 1,-1 6-7-3,0 4-5 3,0 0 3 0,0 0 6 1,0 0-2-4,0 14 8 3,-1 12 2 0,-15 9 10 0,13 5 5-2,-7 5-2 2,10-1-5 0,0 3 7 0,0-6 0-2,0 2-1 2,14-4 2 0,22-5 0 1,-8-6-8-4,1-9-6 3,-22-9-4 0,0-6-2-2,-7-4-21 2,0 0-70 0,0-4-104 0,0-20-292 0</inkml:trace>
    </iact:actionData>
  </iact:action>
  <iact:action type="add" startTime="25404">
    <iact:property name="dataType"/>
    <iact:actionData xml:id="d5">
      <inkml:trace xmlns:inkml="http://www.w3.org/2003/InkML" xml:id="stk5" contextRef="#ctx0" brushRef="#br0">21655 13483 493 0,'0'0'212'6,"0"0"-77"2,0 0-44 1,0 0-23-3,0 0-8 2,0 0 1 0,6 197-12-2,-6-153-14 2,0 3-1 0,0-2-16-1,-15-9-4 0,9-11-10 1,-4-11 0 0,7-11-3 0,3-3-2 0,0 0-1 0,0-12-4-2,0-30 4 1,0-12 0 2,16-8 1-3,2 1 1 2,-5 2 0 0,4 12 0 1,3 7-1-4,-4 13 1 3,0 10 0 0,-8 7 1-2,9 7-1 2,-4 3 3 0,-7 0-2 0,8 6 2-2,-3 20 0 2,2 8-2 3,-8 1 5-5,-3 5 3-1,-2-1 2 3,0 4 7 1,0-9-5-2,0-10-12 1,0-6 1-2,11-10 1 2,-6-8 0 0,8 0 1 0,10 0-2-2,2-26-1 2,14-15 1 0,6-6-2 0,4-2 0-2,-3 12 0 2,-1 18 1 0,-10 19-1 0,-10 0 2-2,-9 31 6 2,-15 36-4 0,-1 11-4 0,0 7-3-2,0-14-4 2,-17-16-22 0,-8-9-47-2,9-44-51 2,10 1-165 0</inkml:trace>
    </iact:actionData>
  </iact:action>
  <iact:action type="add" startTime="26723">
    <iact:property name="dataType"/>
    <iact:actionData xml:id="d6">
      <inkml:trace xmlns:inkml="http://www.w3.org/2003/InkML" xml:id="stk6" contextRef="#ctx0" brushRef="#br0">21306 15043 126 0,'0'0'139'8,"0"0"-44"-1,0 0-22 2,0 0-5-3,0 0 17 2,0 0-1-1,0 0-21 0,7 11-13 1,10-25 4 0,-1-3 7 0,3 0 3 0,-4 3-9-2,-2-2-14 2,1 1-14 0,2-1-8 0,0-8-11-2,7 0-2 2,2-6-4 0,2-2 1 0,5 2-2-2,2 0 0 2,-7 8 0-1,-7 5-1 0,-1 6 0 1,-17 7 1 0,1 0-2 0,-3 1-2-2,4 0-9 3,-4-2-1-2,6 3 12 1,-3-5 1 1,1 1 1-3,8 2-1 1,-5-3 2 1,-3 1-2 0,-1 4 0-2,6-1 0 2,-9 1 1 0,1 2 7-2,-1-3-3 3,0 3-4-2,0 0-1 1,0 0 0-2,0 0 0 2,0 0 0 0,0 0 0 0,0 0 1 0,0 0 17-2,-24 20-3 2,-10-4-7 0,-2 5-6-2,6-6-2 2,-4 5 0 0,-5-1 1 0,12 2-1-2,-10 5 1 2,0 4 3 0,-7 7-4 0,-5-1 0-2,5 0 1 2,8-5-1 0,9-8 0-1,6-6 0 1,5-6 1-1,15-7-1 0,1-2 0 2,0-2 0-3,0 0 0 2,0 0 8 0,13 0 1 0,-1 0-4-2,1 0-5 2,5 0 0 0,-3 0-10-1,-5 0-43 2,-7 0-53-3,3 0-172 2</inkml:trace>
    </iact:actionData>
  </iact:action>
  <iact:action type="add" startTime="27511">
    <iact:property name="dataType"/>
    <iact:actionData xml:id="d7">
      <inkml:trace xmlns:inkml="http://www.w3.org/2003/InkML" xml:id="stk7" contextRef="#ctx0" brushRef="#br0">21367 14852 196 0,'0'0'254'7,"0"0"-69"2,0 0 16-3,0 0-60 1,0 0-28 2,0 0-22-4,82 231-29 3,-64-192-16 1,-3-6-12-1,-4-10-6-2,2-4-21 2,-12-4-7-1,-1-8-6 2,3 3-43-3,1-2-66 1,-4-8-99 1,6 0-327 0</inkml:trace>
    </iact:actionData>
  </iact:action>
  <iact:action type="add" startTime="31974">
    <iact:property name="dataType"/>
    <iact:actionData xml:id="d8">
      <inkml:trace xmlns:inkml="http://www.w3.org/2003/InkML" xml:id="stk8" contextRef="#ctx0" brushRef="#br0">14964 15062 266 0,'3'0'174'7,"1"0"-99"1,2 0-29-2,1 0-5 2,-4-2 13 0,10-9 48 0,-6-1 19-2,6-4 2 1,8-7-11 1,6-7-25 1,8-10-12-3,6-8-14 2,7 0-14-1,18-9-7 2,5 3 0-3,13-3 1 2,16-2 2 1,18-4-4-2,21-7-4-1,15 0-10 3,9-3 0-2,-5 6 3 1,-10 13 3-2,-12 14-4 1,-14 14-8 2,1 11 12-1,11 4-11-2,3-1-5 2,7-2-9 0,1-9-3 0,1-8-3-2,5-9-1 2,-3-3 1 0,8-6 1 0,2 5 1-2,-14 4 0 3,-11 6 4-2,-5 10-3 2,-8 3 3-4,-15-1-3 3,-8 0-1 0,-15 2 1 0,-8-2-1-2,-10 5 0 2,-5 2-2-1,-17 5 1 2,1 1 2-3,-13 4-3 2,-10 2 3 0,-14 3-3 0,-2 0 0-2,7 0 1 2,-4-4-1 0,4 3 0 0,10-8-1-2,-1 1-1 2,5-1 1 0,4-2 0 0,1 1 1-2,-4 3 2 2,-4 1-1 0,-2 1-2 1,-4-1 3-4,-3 3-5 3,-3-3 3 0,6 2-1 0,-3-3-1-2,-1-1 1 2,1 2-1 0,3 0 1 0,-9-1-1-2,11 0 1 2,-11-1-1 0,6 0-1 0,1-1 3-2,-5 1-3 2,-6 3 1 0,7 2-1 0,-7-1-1-2,-3 4 1 2,0 0-2 0,0 0-4 1,-10 0-1-4,-37 0 5 3,-19 4 5 0,-33 18 2 0,-27 6-2-2,-29 6 0 2,-48 5-1 0,-39 1 2 0,-31-2-1-3,-8 11 0 4,13 0 2-1,16 16 1 0,5 11 4-2,10 12-5 2,8 4 3 0,13 5-5 0,14-9-4-2,21-4 3 3,22-10-1-2,21-17 0 2,25-13-2-4,29-7 4 3,23-5-3 0,22-13-2 0,14-6 5-2,9-7 0 2,13-3-2 0,-1-3 2 0,4 0-4-2,0 0-3 2,0 0 3 0,0 0-3-1,0 0 3 0,0 0-2 1,0 0 0 0,25 0-7 0,37-6 7-2,42-22 5 2,47-8 0 0,39-13 2 0,52-12 1-2,51-17-1 2,13-27 1 0,24-10-2 0,-14-8-8-2,-16 7 4 2,-6 20 4 0,-28 15 0 0,-29 14 0-2,-32 13 3 2,-31 12 0 0,-41 7-2 0,-30 8 5-2,-38 10-6 3,-23 7 0-2,-27 10-1 1,-15 0-1-2,-15 0-7 3,-64 22-10-2,-37 29 19 1,-45 19 0-2,-41 17 0 2,-27 9 1 0,-48 7 1-2,-23 11 4 2,-19-3 5 0,-18 2 2 0,-7-12 3 0,21-14-6-1,14-19-10 0,37-13-3 1,34-7 0 0,46-5 1-2,39-6 0 2,35-5 2 0,34 0-1 0,28-13 1-2,28-5-8 2,12-8-11 1,16-2-24-5,0 1-24 5,16 3-25-1,22 6-57 0,-10-9-75-2,-10 2-142 2</inkml:trace>
    </iact:actionData>
  </iact:action>
  <iact:action type="add" startTime="36135">
    <iact:property name="dataType"/>
    <iact:actionData xml:id="d9">
      <inkml:trace xmlns:inkml="http://www.w3.org/2003/InkML" xml:id="stk9" contextRef="#ctx0" brushRef="#br2">14288 12969 385 0,'0'0'246'8,"0"0"-44"0,0 0-37-2,0 0-8 2,0 0-25 0,0 0-104 0,0 0 4-2,-81 195 9 2,55-154-18-1,2-10-3 2,3-14 1-1,13-9-4-3,8-8 0 3,0 0-8 1,13 0-1-4,34-15 8 4,33-29-13-2,17-9 0 2,6-6-1-1,-3 5 6 0,-29 19-4 0,-24 11 7 0,-27 19 11-3,-20 5 22 3,0 17 12 0,-39 40-14-1,-22 14-40-1,-19 11 3 2,12-6-4 0,7-9-1 0,9-13 3-1,22-22 3-1,16-15 2 4,14-17-4-3,0 0 2-1,37-7-5 3,34-37 2-3,29-10-2 2,10-2-1-1,-19 11 0 1,-14 15 0 0,-38 17 0 0,-21 13 0-2,-18 0 6 2,-5 32 11 0,-41 18-13 0,-1 6-4-2,-3-8 2 2,6-14 0 0,18-12-1 0,6-7 1-2,20-13 0 2,0-2 4 0,0 0-4 0,13 0 1-2,30-8-2 3,17-23-1-2,8-11-2 2,9-4-1-4,-11 5 2 3,-12 10 2 0,-22 16-2 0,-23 13 2-2,-9 2 1 2,-23 34 3 0,-43 33-2 0,-26 14 0-2,-4-2 2 2,10-14-3 0,11-17 0 0,27-21 1-2,25-14-1 1,16-13 1 2,7 0-2-1,33 0 0-2,41-32 3 2,26-15-3 0,7-7-1 0,6 0-2-2,-20 16 1 2,-20 12 1 1,-34 15 0-2,-31 11 0-1,-8 0 5 2,-4 22 5 0,-37 20-5 0,-18 17-5-2,-2-6 1 2,-3-4 5-1,8-7-5 2,8-11 11-3,12-9-3 2,18-11-2 0,13-9-4 0,5-2-3-2,0 0 0 2,20 0-8 0,26-19-36 0,15-14-65-2,-9-3-81 2,-29 21-101 0,-8 10-725 0</inkml:trace>
    </iact:actionData>
  </iact:action>
  <iact:action type="add" startTime="37507">
    <iact:property name="dataType"/>
    <iact:actionData xml:id="d10">
      <inkml:trace xmlns:inkml="http://www.w3.org/2003/InkML" xml:id="stk10" contextRef="#ctx0" brushRef="#br2">21359 14498 19 0,'0'0'554'8,"0"0"-384"0,0 0-64 0,0 0-23-3,0 0-44 4,0 0-21-2,0 0 1 2,134-43 11-4,-134 43 20 4,0 0 39-1,0 4 44 0,0 35-42 0,-29 17-74-2,-13 12 5 2,-13-1 6 0,-2 2-6-3,-1 0-2 4,12-10-11 0,5-14 0 0,9-8-8-3,21-19 1 1,6-6-2 1,5-12 0-1,7 0 0-1,50-30 0 3,27-34 0-2,10-5 3 2,-7 2-3-4,-23 16 2 3,-12 18 3 0,-27 16-4 0,-22 14-1-1,-3 3 8 1,-19 16 1-1,-38 44 11 1,-14 13-18-2,-7 3 6 2,3-6-2 0,14-12 11 0,17-9 14-2,24-16-2 2,13-16-14 0,7-5-6 0,0-12-3-2,35 0 3 2,37 0-4 0,30-34-3 0,-2-11-2-1,-5-1 2 0,-30 13 1 1,-24 11-3 0,-22 19 3 0,-19 3 2-2,-19 45 9 2,-35 31-9 0,-14 11-4-2,4-17-2 2,8-19 3 0,23-24-2 0,20-10 1-2,13-7 1 2,0-10 2 0,10 0-1 0,46-17-1 1,21-28-1-3,14-6 2 1,9-6-3 1,-2 4 3-2,-22 5-3 2,-19 12 1 0,-31 13-1 0,-22 11 1-2,-4 12-1 3,-3 0-1-2,-37 37-2 1,-5 14-2-2,-12 3 0 2,11-10-31 0,-6-4-42 0,10-15-37-2,32-22-67 2,1-3-148 0</inkml:trace>
    </iact:actionData>
  </iact:action>
  <iact:action type="add" startTime="42111">
    <iact:property name="dataType"/>
    <iact:actionData xml:id="d11">
      <inkml:trace xmlns:inkml="http://www.w3.org/2003/InkML" xml:id="stk11" contextRef="#ctx0" brushRef="#br2">14681 18756 311 0,'0'0'111'8,"0"0"-107"-1,0 2 24 0,-16 13 49 1,-3-8-42 0,-5 0-4 0,-8-4 52-2,-6 4 12 2,-8-1-27 0,-19 3 3 0,-19-1 4-2,-28 7-11 2,-17-10-9 0,-41-1-6 0,-34-4-8-2,-37-9 1 3,-43-26-7-2,-38-7 0 1,-52 14 16-2,-52 0 9 2,-80 8 1 0,-88-11-13-2,-83-2 0 2,-113-22 3 0,-109-31 0 0,-92-21-30 0,-54-11-21-2,29-8-17 3,34 13-17-2,100 24 23 2,131 40-61-4,139 49-301 3,585 12 162 0,27 57-152 0</inkml:trace>
    </iact:actionData>
  </iact:action>
  <iact:action type="remove" startTime="44181">
    <iact:property name="style" value="instant"/>
    <iact:actionData xml:id="d12" ref="#d11"/>
  </iact:action>
  <iact:action type="add" startTime="44124">
    <iact:property name="dataType" value="strokeEraser"/>
    <iact:actionData xml:id="d13">
      <inkml:trace xmlns:inkml="http://www.w3.org/2003/InkML" xml:id="stk12" contextRef="#ctx0" brushRef="#br3">14761 22622 523 0,'0'0'274'7,"0"0"-159"-2,0 0-3 4,0 0-58-1,0 0-54 0,0 0-19-1,0 0-38 0,0 52-142 10,0-52-435-16</inkml:trace>
    </iact:actionData>
  </iact:action>
  <iact:action type="add" startTime="45583">
    <iact:property name="dataType"/>
    <iact:actionData xml:id="d14">
      <inkml:trace xmlns:inkml="http://www.w3.org/2003/InkML" xml:id="stk13" contextRef="#ctx0" brushRef="#br0">16135 17837 209 0,'0'0'407'8,"0"0"-240"0,0 0-53-2,0 0 9 1,0 0-52 2,0 0-14-1,0 0-20-3,376-74 5 4,-213 63 4-1,19 5-1-1,26-1-15 2,-2 7-7-4,-1 0-9 4,-18 0-4-1,-18 0-2-2,-31 0-6 4,-47 0 9-2,-34 0-1-1,-21 0-5 0,-36 0 6 0,0 0-11 0,-60-7-15 1,-50-31 14-1,-38-16 1 0,-12-10 1 2,-25-13 1-2,-9-9-1-1,3-8 0 2,4 5 1 0,27 10-2 0,36 17 0-2,43 17-2 2,24 28 1 0,31 8 0 0,13 9-1-2,13 0 2 2,0 13 6 0,13 39 5-1,30 27-7 0,14 26 1 1,4 15 4 0,-2 5 16 0,2 6 2-2,-1-3-3 2,-7-4-10 0,-2-8-2 0,-15-18 2-2,-8-19-8 2,-2-30-3 0,-16-17-2 1,0-20-2-4,-3-12 1 3,25 0-4 0,19-51-13 0,30-28 9-2,29-28 2 2,2-18-2 0,24-23 2 1,5-23-4-4,-5-9 3 3,-14 11-1 0,-40 30 4 0,-24 50 2-2,-34 45 2 2,-17 27 0 0,-7 17 2 0,-23 17-1-2,-58 48 8 2,-40 40 3 0,-30 14 5 0,-22 19 2-2,-29-2 3 2,-15-10 2 0,-4-23 12 0,21-17-15-2,22-28-15 2,37-17-6 0,27-11 0-1,24-13-4 2,33-7-5-3,27-10-33 1,17 0-28 1,13 12-50-1,0-12-75 1,0 2-320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19:25.923"/>
    </inkml:context>
    <inkml:brush xml:id="br0">
      <inkml:brushProperty name="width" value="0.05292" units="cm"/>
      <inkml:brushProperty name="height" value="0.05292" units="cm"/>
    </inkml:brush>
  </inkml:definitions>
  <iact:action type="add" startTime="3980">
    <iact:property name="dataType"/>
    <iact:actionData xml:id="d0">
      <inkml:trace xmlns:inkml="http://www.w3.org/2003/InkML" xml:id="stk0" contextRef="#ctx0" brushRef="#br0">10091 12070 358 0,'0'0'203'7,"0"0"-14"1,0 0-29 1,0 0-49-4,0 0-30 4,0 0-19-1,0 0-1 0,-37 36-5-2,37-36 5 2,0 0-18-1,0 0-4 0,37-8-4 1,19-31 15 0,31-23-14 0,26-15-2-1,32-11 7 0,32-9-2 2,24-1 2-3,8-3-10 1,9 2-4 0,-15-2-4 2,-5 3-5-2,2-9 3 2,5 3-9-3,2-11-4 2,4-12-6 0,7-4-1-3,-2-14 0 3,-10 5 1 0,-9 20 2 0,-28 13-1 1,-2 17 0-2,-18 9 0 0,-12 2 3 1,-1 0-6-2,-14 6 0 1,-15 5 0 2,-11 12 0-1,-25 14 0-3,-15 11 0 4,-18 10 0-1,-18 9 0-1,0 4 2 0,-17 2-1 1,-3 2 4 0,3 2-4 0,-3 0 0-2,6 2-1 2,-6-3-3 0,0-1 2-1,0 4-2 0,0 0 3 1,-19 0 0 0,-24 7 4 0,-24 18-4 0,3-1 0-2,-4 6 1 1,-4-6-1 1,-8-1 0-2,-1-6-1 2,1-4-1 1,-14-4 2-1,7-3-1 0,-13 3 2-2,0 13-2 2,-2 0 2 0,10 6 0 0,10-2 0-2,16-6 0 2,22-10-1-1,14-7-1 0,20-3 0 0,10 0-2 1,0 0 2 1,27 0 1-3,46-26 3 2,34-7-3 0,15-4 1 0,27 2 2-2,2-2-3 2,-11 3 1 0,-15 8 1 0,-25 12 0-2,-26 6 0 2,-15 5 2 0,-18 3-4 0,-21 0 5-2,-15 0-3 2,-5 0 2 0,0 0-4-1,0 0-1 0,0 16 1 1,-12 33 0 0,-24 18 3 0,-15 9-1-2,5 3 0 2,-2 2 0 0,-1-8 2 0,8-8-4-2,0-12 0 2,18-19-6 0,4-14-2 0,15-12-25-2,1-8-55 2,3 0-46 0,0 0-36-1,0-14-54-1,10-10-190 3</inkml:trace>
    </iact:actionData>
  </iact:action>
  <iact:action type="add" startTime="5503">
    <iact:property name="dataType"/>
    <iact:actionData xml:id="d1">
      <inkml:trace xmlns:inkml="http://www.w3.org/2003/InkML" xml:id="stk1" contextRef="#ctx0" brushRef="#br0">15248 8874 369 0,'0'0'163'6,"0"0"-20"2,0 0-4 0,0 0-39 1,0 0-31-3,0 0 2 2,0 0-13-1,-325 473-6-1,325-389 3 3,0-10-18-2,44-22-7 2,30-22-8-3,3-23-9 1,5-7-3 2,-9-45-4-2,-4-25-2-1,-22-20-3 2,-14-11-1 0,-26-8 2 1,-7-5-4-3,0 11 2 2,-20 22 0 0,-21 27-4 0,-5 28-28-2,17 26-117 3,4 9-172-1</inkml:trace>
    </iact:actionData>
  </iact:action>
  <iact:action type="add" startTime="8832">
    <iact:property name="dataType"/>
    <iact:actionData xml:id="d2">
      <inkml:trace xmlns:inkml="http://www.w3.org/2003/InkML" xml:id="stk2" contextRef="#ctx0" brushRef="#br0">10489 14948 659 0,'0'3'198'8,"0"-3"-72"0,7 0-46 0,25 0-15-3,-3-18-6 4,24-4-2-2,3-5 10 2,8-5 0-3,13-5-2 2,-1 3 0 0,7 2-5 0,3-3-11-2,-2 1-5 2,16 1-10-1,0-6-8 2,10-7-7-3,2-1 1 3,17-8 0-2,2 1 2 1,19-6 1-2,2-2 0 2,3 3-6 0,-10 0-3 0,-7 9-6-2,-5-1 5 2,-5 6-1 0,-1 0 0 0,7 0-7-2,3 0 3 2,4-5-6 0,15-1 3 0,8-3-3-3,1 1 1 4,-2 2-1-1,-10 7 1 0,-11 1-2-2,-5 7 3 2,-17 3-1 0,-20 4-3 0,-16 1 0-3,-16 0-4 5,0 0 3-3,-13-1 0 1,-1 2 0-2,-9 4 1 1,-6 3-1 2,-7 8 1-1,-17 7 1-2,-5 5 1 2,-6-2-1 0,5 2 0 0,-6 0 0-1,-2 0 0-1,2-3-1 3,-3 3 0-1,0 0 0-1,0 0 0 0,0 0 1 0,0 0 0 1,0-3-2-1,0 3 0 1,0 0-4 1,0 0-2-2,-20-2-4-1,-40-10 10 2,-8-2 2 0,-22 0-1 1,3-5 0-2,-5-1 0 0,7 2-3 2,9 7 1-2,18 3-4-1,24 3 1 2,11 5-4 0,13 0 2-1,10 0 6-1,0 0 1 2,0 0 1 0,10 0-1 0,41 0 0-2,21 0-1 2,8 0-4 0,4 0 0 0,-7 0 2-2,-9 5 2 2,-8-3 1 0,-16 8 1 0,-3-5 0-2,-9 7 1 2,-9-1-1 0,-7-1 0 0,-12 4-1-2,1 9 1 2,-5 14-1-1,0 11-2 2,-23 5 2-3,-6 1 0 2,-8-3 1-1,4-13 1 2,10-7-4-3,3-3 2 2,1-9-3 0,1-6-9 0,15-5-31-2,3-8-36 2,0 0-12 0,0 0-32 0,32-21-61-2,-9-1-56 2,-1 0-268 0</inkml:trace>
    </iact:actionData>
  </iact:action>
  <iact:action type="add" startTime="9921">
    <iact:property name="dataType"/>
    <iact:actionData xml:id="d3">
      <inkml:trace xmlns:inkml="http://www.w3.org/2003/InkML" xml:id="stk3" contextRef="#ctx0" brushRef="#br0">15583 12890 166 0,'0'0'189'6,"0"0"-51"2,0 0 16 0,0 0-9-2,0 0-22 3,0 0-16-1,64 14-27-2,-41-14-22 2,13 0-17-1,2 0-6 1,1-4-9-1,6-26-11 1,-6-2-4-1,-1-9-3 2,-8 0-2-3,3 5-5 2,-11 2 2 0,-7 11-3 0,-8 11 1-3,-4 10 0 3,-3 2 0 1,0 0 2-1,0 0 2-2,0 5 13 1,0 35 5 1,0 22-14 1,-7 8-1-1,-9 6-1-2,8 3 5 1,-8-7-4 1,-1-2 3 0,1-8 4-2,9-11-3 3,-11-9-1-1,3-5-4-2,0-12-6 2,-11 0 2 0,3-1-3 0,0-4 1-2,-15 4-2 2,2-4 1 0,-5 0 0 0,-2-10-1-3,2-1-1 4,-5-4-1-1,5-2 3 0,0 4 0-3,5-3 0 3,0 2 1 0,13-3-1 1,5-1 0-3,11-2 0 2,4 0 0 0,3 0 0 0,0 0 2-2,0 0 2 2,26 0 9 0,19 0 0 0,28 0 4-2,8 0 13 1,10 0-1 2,15 0 2-1,-2-11 4-2,-4 0 7 2,-13 3-13 0,-14 2-2 0,-28 6 0-2,-19 0-2 2,-12 0-10-1,-11 0-7 0,-3 0-6 1,0 0-2 0,0 0-3 0,0 0-10-2,-3 0-15 1,-21 0-36 2,-26 0-29-1,-13 0-43-2,35 0-82 2,-4 6-165 0</inkml:trace>
    </iact:actionData>
  </iact:action>
  <iact:action type="add" startTime="18705">
    <iact:property name="dataType"/>
    <iact:actionData xml:id="d4">
      <inkml:trace xmlns:inkml="http://www.w3.org/2003/InkML" xml:id="stk4" contextRef="#ctx0" brushRef="#br0">10473 13771 138 0,'-1'-9'18'4,"-2"-2"-4"5,-7 1 6-2,7-1 3 2,0 0 16-3,-4 6-25 2,-3 2-5 0,7 3-9-1,3 0-3-1,0 0-67 2</inkml:trace>
    </iact:actionData>
  </iact:action>
  <iact:action type="add" startTime="19012">
    <iact:property name="dataType"/>
    <iact:actionData xml:id="d5">
      <inkml:trace xmlns:inkml="http://www.w3.org/2003/InkML" xml:id="stk5" contextRef="#ctx0" brushRef="#br0">10473 13771 317 0,'-42'-54'111'5,"42"54"-12"4,0 0 32-1,0 0-12-2,0 0-12 2,0 0-19 0,197 401-25 0,-152-272-6-2,12 10-8 2,-4 4-5 0,1-8-11-1,-13-9-11 0,-8-25-10 1,-10-31 3 0,-20-28-7 0,-3-30-8-2,0-12-1 2,0-42-13 0,-23-54 6 1,-16-36 4-4,1-25 1 3,-8-25 1 0,-2-16 2 0,2-5-1-2,2 7-1 2,3 27 0 0,15 51-4 0,12 51-1-3,14 45 0 4,0 22 7-2,13 47 12 0,35 49 7 1,26 35-5 0,10 30 8 0,11 14 9 0,10 2-6-2,-1-6 0 2,-7-20 3 0,-13-24-6 1,-20-30-6-5,-28-33-6 5,-20-37-7-2,-16-27-3 1,0-30-9-1,-33-66-2 1,-13-32-1 0,-11-20 7 0,6 11 0-2,2 22-3 2,17 41-2 0,16 44 0 0,16 30 9-2,0 43 1 2,31 51 6-1,29 22-3 1,13 9 0-1,-9-6 4 1,5-15-1 0,-15-19-1 2,-16-23-5-6,-18-23 1 4,-17-28-1 0,-3-11-5 0,0-67-11-2,-23-49 3 2,-15-33 1 0,-1-17 3 0,11-3 5-3,1 21 1 4,8 36 2-2,13 50 1 2,6 58 0-3,6 27 6 2,40 86 6 0,15 41-5 0,-1 16-1-2,-2 3 2 2,-8-26 3 0,-11-34-5-2,-8-35-4 2,-24-47-2-1,-7-27-1 2,0-72-8-1,-7-61-2-2,-34-44 5 2,-9-25-4 0,0-4-7 0,0 11 2-2,10 25 4 2,26 42 7 0,14 46 2 0,0 53 2-2,27 29 0 2,37 85 28 0,13 57 8 0,10 45-13-2,13 21-8 2,-3-9 8 0,-4-24 0 1,-25-48-6-4,-27-50-10 3,-23-51-6 0,-18-26-1 0,0-83-21-2,-43-51 9 2,-24-51-2 0,-2-29-6 0,1-3-8-3,8 27 4 4,27 49 6-2,17 62 4 1,16 66 10-2,39 26 4 3,54 89 8-2,11 38 2-1,16 32 6 2,-2 11 6 1,-14-18-12-1,-27-29-1 0,-17-47 0-2,-33-43-5 2,-14-44-4 0,-13-8-2 0,0-76-17-2,-20-44 8 2,-27-37-4 0,-6-14-2 0,5 5 5-2,12 26 5 2,15 42 6 0,19 52-1 0,2 48 2-2,30 15 4 2,27 83 7 0,16 37-4 0,-2 30 3-2,2 8-3 3,-9-12-2-2,-8-28 2-2,-17-37-6 4,-14-35-1-1,-21-35-1 0,-4-22 1 0,0-36-22-2,-4-65 0 2,-32-43 18 0,5-21 1 0,1-1-2-3,4 23-7 4,11 32 2-2,10 47 2 1,5 47 6-1,0 17 2 1,43 76 4 0,16 45-4 0,10 34 4-2,7 18 1 2,4-4 12 0,-10-19-6-2,-15-40-1 2,-19-41-3 0,-7-31-3 0,-22-38-4 0,-7-15-5-2,0-66-10 2,-16-43 7 0,-24-36-4 0,-1-23-1-2,2 3 4 2,19 17 6 0,17 37 2 0,3 50 0-3,6 54 2 4,47 24 1-1,15 90 10 0,18 55 11-2,1 39-4 2,-3 16-3 0,-12-7-3 0,-19-32-7-1,-20-44-1 0,-20-51-5 1,-13-51 0 0,0-17-12-2,-38-87-23 2,-18-50 24 0,-5-47 8 0,-1-27-5-2,1 1 1 1,11 21-2 1,23 40 3 1,14 54 0-3,13 50 4 2,29 45 2 0,39 45 9 0,16 62 23-2,16 37-5 2,-3 12-11 0,-7 7-2-2,-20-17 0 2,-30-39 0 0,-20-42-6 0,-20-43-8 0,0-22-2-2,-18-33-19 3,-24-55 10-2,-5-33 7 1,-5-22 0-2,11 2-3 2,18 30 3-1,6 35 3 1,17 44 0-1,10 32 1 1,44 37 18 0,20 59-8 0,8 33 1-2,2 23-1 2,-7 2-5 0,-13-10-3 0,-18-27 0-3,-18-36-4 4,-15-32 0-1,-13-29-3-1,0-20-13 0,0-22-17 1,-29-52 13 0,4-35 19 0,2-21 0-3,3-8 2 4,7 12 1-2,13 31 0-1,0 44 1 3,16 45-1-1,37 17 9 0,14 80 2-3,11 32-1 3,-2 18-4 1,-8-6 0-1,-9-21 1-3,-15-28-3 4,-17-24 1-1,-12-21-4 0,1-18-2-2,-16-12 0 2,2-11-3 0,-2 0-15 0,9-21-9-3,-9-23-16 5,0 2-45-4,0 3-72 2,0 28-136 1,-11 7-345-3</inkml:trace>
    </iact:actionData>
  </iact:action>
  <iact:action type="add" startTime="38332">
    <iact:property name="dataType"/>
    <iact:actionData xml:id="d6">
      <inkml:trace xmlns:inkml="http://www.w3.org/2003/InkML" xml:id="stk6" contextRef="#ctx0" brushRef="#br0">13501 15729 259 0,'16'-4'204'8,"-16"4"-96"0,0 0-9 0,0 0-17-3,0 0-37 4,0-7-4-1,-19 1 24 0,-21-3 15-2,-17 0-32 2,-4 1 3-1,-18 3-13 1,-2 5-13-2,-12 0 3 2,1 0-9 0,0 0-7 0,0 0-7-1,2 9 1 0,9-1-4 3,-1 4 3-3,-2-4-3-1,-6 9 3 2,3-4-2 0,-7 1 3 0,9 0 0-2,-1 3-4 1,4 7 4 2,7 0-5-1,-2 8 5-2,16-4-3 2,-3 2 5 0,8 4-7-1,-1-3 1 0,11 2-1 1,1 2 3 1,-7-1-3-2,0-2-1-1,0 3 2 2,-5-1-2 0,14-4 0 0,2 2-2-3,3-5 1 4,-1 2 2-1,-1-8-2 0,3-1 1 0,-3 1 0-3,-1-6 0 4,-2-2-10-1,-4-6 4-2,7-7 0 2,-1 0 5-1,-8 0-1 1,18 0 2-1,-5 0-3 1,0 0-1 0,8 0 3 0,-2 0-1-2,4 0-5 2,6 0 7 0,2 0-3 0,11 0-10-2,-5 0 8 1,12 0 4 1,-1 0-4 1,-5 0-3-3,-4 0 8 2,3 0-4 0,-6 0 0 0,8 0-17-2,-1 0-9 2,-2-5 3-1,8-4 12 1,0-2-5-1,0-9 13 1,8-2 7 0,13-3 9 0,2 1-5 0,-3 6-3-2,6-1 0 2,-8 2 0 0,5 4 1-2,-6 2 1 2,6 7 0 0,-5 0 1 0,1 1-1-2,1 3 3 1,-7 0 6 2,-6 0 2-1,-2 0-2-2,-5 0 5 2,0 0-1 0,0 0-7-1,0 0-8 0,0 0-1 1,0 0-5 0,0 0-12 0,-22 11 17 0,-4 13 6-2,-8-2-5 2,-6 0 3 0,1-5-4-2,-2-3 1 2,11-1-1-1,-1 0-1 2,4-3 0-3,11 2 1 2,6-7 2 0,4 2 0 0,6-7 8-2,0 0 9 2,0 0 7-1,13 7-8 2,10 7 12-3,0 6-10 2,-2-3 4 0,9 11 0 0,-7-2-14-2,3-2-3 2,-4 3-6 0,-2-8 0 0,9-1-1-2,-3-1-5 2,-1-4-16 0,7-3-17 0,-4 2-13-2,0-7-24 2,-26-5-79 0,1 0-313 0</inkml:trace>
    </iact:actionData>
  </iact:action>
  <iact:action type="add" startTime="40368">
    <iact:property name="dataType"/>
    <iact:actionData xml:id="d7">
      <inkml:trace xmlns:inkml="http://www.w3.org/2003/InkML" xml:id="stk7" contextRef="#ctx0" brushRef="#br0">14168 15501 338 0,'0'0'140'7,"0"0"-62"-1,0 0 27 2,0 0-33 0,0 0-35 0,0 0-20-1,-162 48 3 0,123-22 17 1,8-2 1 0,2 5 7-2,12-1-1 3,7-3-5-1,10 0-18-1,0-6-11-1,0-6-3 2,36-8 5 1,5-5-6-1,2 0-5-2,-2 0-1 2,-2-18 0 0,-12-13-2 0,2 1 1-3,-8 3 0 4,-17 10 0-1,-1 7 0 0,-3 9-2-2,0 1 1 2,0 0-4 0,0 0 4 0,0 0 2-2,0 0 8 2,0 1 4 0,0 26 2-1,-3 3-2 0,1 4-11 1,0-6-2 0,-7-1-36 0,9-4-34-2,0-2-73 2,0-21-140 0,0 0-274 0</inkml:trace>
    </iact:actionData>
  </iact:action>
  <iact:action type="add" startTime="40916">
    <iact:property name="dataType"/>
    <iact:actionData xml:id="d8">
      <inkml:trace xmlns:inkml="http://www.w3.org/2003/InkML" xml:id="stk8" contextRef="#ctx0" brushRef="#br0">14568 15066 347 0,'0'0'216'6,"0"0"-45"2,0 0-51 0,0 0-38-1,0 0-39-1,0 0-12 3,-42 430-1-1,35-354-4 0,-6-4-10-3,6-10-6 4,-4-13-9-2,9-17-1 2,2-9-4-3,0-11-17 2,0-10-46 0,0-2-54 0,13 0-60-2,-6-2-83 2,-1-16-171-1</inkml:trace>
    </iact:actionData>
  </iact:action>
  <iact:action type="add" startTime="41240">
    <iact:property name="dataType"/>
    <iact:actionData xml:id="d9">
      <inkml:trace xmlns:inkml="http://www.w3.org/2003/InkML" xml:id="stk9" contextRef="#ctx0" brushRef="#br0">14709 15518 1 0,'0'0'442'5,"0"0"-319"1,0 0 1 2,0 0-18 0,0 0-34 0,0 0 0-2,1 168-13 2,-1-142-7 0,12-9-11 0,-8-3-11-2,12-6-15 3,2-8-5-1,2 0-9 0,7 0-1-2,10-33-8 2,-3-7 6 0,-5-5-1 0,11 5 3-2,-20 19 0 2,-7 9 1-1,-6 12-1 2,-7 0 6-3,0 15 16 2,0 23-12-1,0 3-7 2,0-4-3-4,0-5 4 3,0-12-4 0,0-12 2 1,0-3 0-3,0-5-2 2,20 0 0 0,14 0-4 0,-7-18-1-2,5-8 1 3,-7-5-1-1,-5 0-9 1,-4 1-15-3,-6-2-31 1,6-1-24 2,-16 23-90-2,0 3-145-2</inkml:trace>
    </iact:actionData>
  </iact:action>
  <iact:action type="add" startTime="41702">
    <iact:property name="dataType"/>
    <iact:actionData xml:id="d10">
      <inkml:trace xmlns:inkml="http://www.w3.org/2003/InkML" xml:id="stk10" contextRef="#ctx0" brushRef="#br0">15473 15528 291 0,'0'0'179'7,"0"0"-50"2,0 0 20-1,0 0-55-3,0 0-17 4,0 0-24-2,-184 92-18 2,176-58-17-3,8-4-11 2,0-2-1 0,0-9-3-1,31-7 2 0,15-12 2 1,2 0-7 0,-2 0-6-1,-5-25 2-1,-8-3 1 3,-9-6-2-1,-11 6 4 0,-9 5-5-2,-4 15 0 1,0 8 1 2,0 0-4-2,0 0-13-1,-4 25 22 2,-9 12 8 1,-3 2-5-1,11-6-1-2,2-4-2 2,3-13 2 0,0-1-2 0,0-10-5-2,0-5-25 2,3 0-64-1,31 0-42 2,-27-3-55-3,6-11-47 2</inkml:trace>
    </iact:actionData>
  </iact:action>
  <iact:action type="add" startTime="42102">
    <iact:property name="dataType"/>
    <iact:actionData xml:id="d11">
      <inkml:trace xmlns:inkml="http://www.w3.org/2003/InkML" xml:id="stk11" contextRef="#ctx0" brushRef="#br0">15971 15481 411 0,'0'0'155'7,"0"0"-22"2,0 0-36-5,0 0-17 4,0 0-9 0,0 0-19 0,-121 306-8-2,81-224-10 2,13-3-8 0,-2-8-3-1,14-16-13-1,-1-7-2 3,3-11-7-1,11-9 2 0,0-11-3-2,2-9-1 2,0-8-4 0,0 0-69 0,0-20-25-2,2-20-33 3,3 18-139-2,-5 5-238 1</inkml:trace>
    </iact:actionData>
  </iact:action>
  <iact:action type="add" startTime="42372">
    <iact:property name="dataType"/>
    <iact:actionData xml:id="d12">
      <inkml:trace xmlns:inkml="http://www.w3.org/2003/InkML" xml:id="stk12" contextRef="#ctx0" brushRef="#br0">15790 15822 375 0,'0'0'176'7,"0"0"-45"0,0 0-25-2,0 0-31 4,0 0 2-2,0 0-46 2,-39-256-7-4,27 225-12 3,-1 11-9 0,9 6-1 0,-8 9-2-1,10 2-14 1,2 3-108 0,0 0-234 0</inkml:trace>
    </iact:actionData>
  </iact:action>
  <iact:action type="add" startTime="42671">
    <iact:property name="dataType"/>
    <iact:actionData xml:id="d13">
      <inkml:trace xmlns:inkml="http://www.w3.org/2003/InkML" xml:id="stk13" contextRef="#ctx0" brushRef="#br0">16293 15487 442 0,'0'0'100'7,"0"0"-31"1,0 0 21-2,0 0-42 2,0 0-25-1,0 0-2 2,-178 105 3-3,168-87 3 2,10 5 5 0,0 0-2 0,0 2 6-2,3 0-17 1,20-6-15 1,7-1 18 1,-4-6 3-4,-8-7-7 4,-8 0-5-1,-9 4-4 0,-1-1-7-2,0 10-2 2,-1-5-2 1,-27 4-7-2,-11-6-13-1,-7-8-57 2,20-3-88 0,14 0-214 0</inkml:trace>
    </iact:actionData>
  </iact:action>
  <iact:action type="add" startTime="44225">
    <iact:property name="dataType"/>
    <iact:actionData xml:id="d14">
      <inkml:trace xmlns:inkml="http://www.w3.org/2003/InkML" xml:id="stk14" contextRef="#ctx0" brushRef="#br0">16711 15593 47 0,'0'0'100'6,"0"0"-14"3,0 0 5-2,0 0 10 0,0 0-29 1,0 0-25 0,0 0-4 0,0 0 9-2,0 0-15 1,0 0-20 2,0 0-6-2,0 0 2-1,0 0 2 2,0 0 5 1,0 0 12-2,0 0 4-1,0 0-4 2,0 0 2 1,0 0-6-4,0 0-3 3,0 0-5 1,0 0 0-1,0 0 3 0,0 0 4-3,0 0-4 3,0 0-12 1,0 6 3-2,0 19-9 0,0 7 7 1,0 2 3 0,0 5-1 0,0 0-3-3,0-3-4 4,0-3-6-2,0-9 2 3,-3-12-2-4,3-7 0 2,0-5-1-1,0 0-3 1,0 0 3-2,0 0-5 2,0-25-4 0,0-21 5 0,16-10 4-3,10-5 0 4,-5 1 0-2,0 10 0 2,-2 19 0-4,-2 10 1 4,-7 14-1-1,3 7 1-2,-6 0 6 2,7 0 6 0,-1 19-8 0,-6 21-4 0,6 13 3-2,-3 0 1 2,-10-1-1 0,0-5-4 0,0-10 0-3,0-12 0 4,0-11-3-1,0-11-14-1,0-3-34 0,0 0-51 1,0 0-171 0,0-11-90-2</inkml:trace>
    </iact:actionData>
  </iact:action>
  <iact:action type="add" startTime="44893">
    <iact:property name="dataType"/>
    <iact:actionData xml:id="d15">
      <inkml:trace xmlns:inkml="http://www.w3.org/2003/InkML" xml:id="stk15" contextRef="#ctx0" brushRef="#br0">17250 15510 403 0,'0'0'135'7,"0"0"-43"1,0 0 8-3,0 0-42 4,0 0-9-2,0 0 6 2,-135 188 12-3,125-148-24 2,4-6-18-1,6-10-7 1,0-7-5-1,29-8-6 1,9-9-7 0,-5 0-3-1,0 0-3-1,-8-29 2 3,-9-9-2-1,0-5-5-2,-9-2-15 2,-7-2-45 0,3 7-9 0,4 9 1-1,-4 17-77 0,-3 14-22 1,0 0-239 0</inkml:trace>
    </iact:actionData>
  </iact:action>
  <iact:action type="add" startTime="45202">
    <iact:property name="dataType"/>
    <iact:actionData xml:id="d16">
      <inkml:trace xmlns:inkml="http://www.w3.org/2003/InkML" xml:id="stk16" contextRef="#ctx0" brushRef="#br0">17360 15853 299 0,'0'0'203'7,"0"0"-143"-3,0 0 73 5,0 0-18-1,0 0-26 0,0 0-16-2,33-155-20 2,-20 118-16 0,-5 6-7-1,8 6-5 0,-6 5-16 1,4 10-4 0,9 1-5-2,1 5 0 2,6 4-1-1,-7 0-71 2,-18 0-94-2,3 0-239-1</inkml:trace>
    </iact:actionData>
  </iact:action>
  <iact:action type="add" startTime="45450">
    <iact:property name="dataType"/>
    <iact:actionData xml:id="d17">
      <inkml:trace xmlns:inkml="http://www.w3.org/2003/InkML" xml:id="stk17" contextRef="#ctx0" brushRef="#br0">17602 15824 233 0,'0'0'194'3,"0"0"-83"5,0 0 0 1,0 0-57-3,0 0-39 1,0 0-2 1,29-31 57 1,-22-6-21-4,9-4-26 3,7-1-6 0,-8 8-7 1,1 5-3-1,-6 11-1-2,6 6-1 2,-12 9 6 0,6 3-4-2,-7 0-1 2,-3 0 8 0,0 0 13-1,0 25 2 1,0 12-28-2,0-3 6 2,5-4-2 1,-5-15 5-3,0-8 9 2,6-7-9 0,7 0-9-1,0 0-1-1,7-7-7 5,7-25 1-6,0 2 2 4,-6 7 2-3,-5 12 2 2,-3 11 1-1,-7 0 4 2,-6 2 2-1,0 38 5-2,0 8-9 2,0 5-6 0,0-1 2-2,0-13 1 4,0-7-16-4,0-14-20 2,0-13-50 0,0-5-82-2,0 0-171 2</inkml:trace>
    </iact:actionData>
  </iact:action>
  <iact:action type="add" startTime="45935">
    <iact:property name="dataType"/>
    <iact:actionData xml:id="d18">
      <inkml:trace xmlns:inkml="http://www.w3.org/2003/InkML" xml:id="stk18" contextRef="#ctx0" brushRef="#br0">18273 15647 128 0,'0'0'251'7,"0"0"-159"1,0 0-34-2,0 0 44 1,0 0-17 2,0 0-20-1,0 0-10-2,-117-17 5 2,98 24 3 0,2 10-4 0,12 2-18 0,5-1-14-2,0 3-12 2,0-8-12 0,0 0-3-2,25-8-16 1,11-5-25 2,5 0 6-2,-2-3 11 2,-15-22 17-4,-3 0 2 4,-8 8 2-2,-10 5-9 1,-3 10-11-2,0 2-14 2,0 0-3 0,0 0 36 1,0 0 4-4,0 0 1 4,0 0 3-1,0 0 19-2,0 0 23 1,-3 22-16 2,-10 15-26-1,8 0-4-1,-8-5-18 0,8-6-45 1,5-13-36 1,0-13-124-2,0 0-191-2</inkml:trace>
    </iact:actionData>
  </iact:action>
  <iact:action type="add" startTime="46356">
    <iact:property name="dataType"/>
    <iact:actionData xml:id="d19">
      <inkml:trace xmlns:inkml="http://www.w3.org/2003/InkML" xml:id="stk19" contextRef="#ctx0" brushRef="#br0">18457 15172 195 0,'0'0'294'5,"0"0"-157"4,0 0-14-3,0 0-27 2,0 0-20-1,0 0-28 1,-59 338-21-1,41-249-5 0,8-2 1 2,2-8-10-2,3-8-10 0,5-19-3 1,0-17 0 0,0-21-17 0,0-14-44-2,0-2-94 2,0-30-163 0</inkml:trace>
    </iact:actionData>
  </iact:action>
  <iact:action type="add" startTime="47314">
    <iact:property name="dataType"/>
    <iact:actionData xml:id="d20">
      <inkml:trace xmlns:inkml="http://www.w3.org/2003/InkML" xml:id="stk20" contextRef="#ctx0" brushRef="#br0">14864 16369 400 0,'0'0'233'8,"0"0"-56"-1,0 0-58-1,0 0-46 2,0 0-17 1,0 0 25-1,16 64-16-2,-16 11-48 2,0 6-9 0,0 5 15-1,-9-6-8 0,0-12-13 0,-2-16-1 1,7-15-2 1,4-10-12-4,0-14-45 4,0-13-80-2,0 0-107 2,0 0-413-1</inkml:trace>
    </iact:actionData>
  </iact:action>
  <iact:action type="add" startTime="47540">
    <iact:property name="dataType"/>
    <iact:actionData xml:id="d21">
      <inkml:trace xmlns:inkml="http://www.w3.org/2003/InkML" xml:id="stk21" contextRef="#ctx0" brushRef="#br0">15028 16673 235 0,'0'0'453'7,"0"0"-322"0,0 0-8 1,0 0-39-1,0 0-43-1,0 0-23 2,-302-34-13 0,275 26-5 0,6 5-8 0,10-2-60-2,11 1-131 2,0 2-266 0</inkml:trace>
    </iact:actionData>
  </iact:action>
  <iact:action type="add" startTime="47796">
    <iact:property name="dataType"/>
    <iact:actionData xml:id="d22">
      <inkml:trace xmlns:inkml="http://www.w3.org/2003/InkML" xml:id="stk22" contextRef="#ctx0" brushRef="#br0">15245 16695 203 0,'0'0'305'7,"0"0"-194"0,0 0 7 1,0 0-41-2,0 0-18 2,0 0 15-1,-161 128 6-1,145-100 0 2,16 2-18 1,0-6-17-1,0 3-17-2,37-10-7 2,6-7-7 0,11-10-13-1,-8 0-1 1,-5 0-2-2,-8-30 1 3,-14-18-7-2,-15-3-23 0,-4-5-32 0,0 34-103 2,0 5-237-1</inkml:trace>
    </iact:actionData>
  </iact:action>
  <iact:action type="add" startTime="48463">
    <iact:property name="dataType"/>
    <iact:actionData xml:id="d23">
      <inkml:trace xmlns:inkml="http://www.w3.org/2003/InkML" xml:id="stk23" contextRef="#ctx0" brushRef="#br0">16202 16643 257 0,'0'0'251'7,"0"0"-180"-2,0 0-19 4,0 0 5-1,0 0-31 0,0 0 2-3,-212 38 6 3,186-21 13 0,10-3 6 0,12 9 16-1,4-3-22 1,0 5-20 0,0 2-11 0,27 9-7-2,7-1 1 2,5-1 12 0,-12-1 8 0,-6-4-5-2,-5-6-5 1,-12-4-9 2,-4-2-1-1,0-6-7-3,-4 3-3 3,-36 0-2 1,-7-11 0-1,-3 5-3-2,-6-8-41 1,12 0-54 1,36 0-121 0,-1 0-412-2</inkml:trace>
    </iact:actionData>
  </iact:action>
  <iact:action type="add" startTime="48860">
    <iact:property name="dataType"/>
    <iact:actionData xml:id="d24">
      <inkml:trace xmlns:inkml="http://www.w3.org/2003/InkML" xml:id="stk24" contextRef="#ctx0" brushRef="#br0">16350 16695 371 0,'0'0'236'8,"0"0"-90"-1,0 0-66 1,0 0-17-1,0 0 0-1,0 0-5 2,-21 186-18 0,21-143-17 0,0-13-9-2,0-8 1 2,16-7 0 0,9-15-5 0,11 0-7-2,-8 0-3 1,-5-29-1 2,-3 2-2-2,-4-4 3 0,-6 8-5 1,-7 15 2 0,0 5 2 0,-3 3 1-2,0 0 1 2,0 0 3 0,0 0 3 0,2 18-7-2,-2 18-11 2,0-3-33 0,2-2-35 0,-2-22-104-2,0-5-221 2</inkml:trace>
    </iact:actionData>
  </iact:action>
  <iact:action type="add" startTime="49175">
    <iact:property name="dataType"/>
    <iact:actionData xml:id="d25">
      <inkml:trace xmlns:inkml="http://www.w3.org/2003/InkML" xml:id="stk25" contextRef="#ctx0" brushRef="#br0">16651 17044 410 0,'0'0'306'7,"0"0"-178"1,0 0-51-3,0 0 14 4,0 0-27-2,0 0-3 1,39-193-23-1,-31 158-11 0,12 5-9 1,-3 3-6 0,6 14-5-2,6 4-5 2,-5 7 2 0,12 2-4 0,-7 0 0-2,7 0-25 2,-8 17-36 0,4 0-54 1,-30-17-110-3,-2 5-491 1</inkml:trace>
    </iact:actionData>
  </iact:action>
  <iact:action type="add" startTime="49492">
    <iact:property name="dataType"/>
    <iact:actionData xml:id="d26">
      <inkml:trace xmlns:inkml="http://www.w3.org/2003/InkML" xml:id="stk26" contextRef="#ctx0" brushRef="#br0">17406 16350 239 0,'0'0'155'5,"0"0"-62"3,0 0-25-1,0 0-44 1,0 0-8-2,0 0-11 2,-136-89-3 0,122 85 1 0,3 4 7-2,3 0 38 1,3 0 48 2,3 0-15-1,0 6-27-2,-5 11-29 2,2-4-14 0,3 11-10 0,0 1-1-2,-5 5 1 2,-2 9 0 0,9 6 4-1,0 7-1 0,0 1 11 1,0 0 14 0,0 6-5 0,0 1-11-2,0-4-11 2,0-2-1 0,0-5-1 0,0-2 0-2,0-7-2 1,0-1-3 2,0-13-13-2,0-12-43 0,0-14-128 1,0 0-275 0</inkml:trace>
    </iact:actionData>
  </iact:action>
  <iact:action type="add" startTime="49864">
    <iact:property name="dataType"/>
    <iact:actionData xml:id="d27">
      <inkml:trace xmlns:inkml="http://www.w3.org/2003/InkML" xml:id="stk27" contextRef="#ctx0" brushRef="#br0">17357 16766 247 0,'0'0'218'7,"0"0"-37"1,0 0-39-2,0 0-47 2,0 0-46 1,0 0-40-1,-288-65-8-2,259 59-1 1,17 4-7 2,-1-3-52-1,13 1-121-3,0 4-345 4</inkml:trace>
    </iact:actionData>
  </iact:action>
  <iact:action type="add" startTime="50151">
    <iact:property name="dataType"/>
    <iact:actionData xml:id="d28">
      <inkml:trace xmlns:inkml="http://www.w3.org/2003/InkML" xml:id="stk28" contextRef="#ctx0" brushRef="#br0">17692 16834 300 0,'0'0'142'7,"0"0"-53"0,0 0 17 1,0 0 3-1,0 0-33-1,0 0 11 2,-191 41-10 0,185-16-25 0,4-1-18-2,2-9-19 2,0 0-14 0,8-7-1 0,38-8-16-2,-5 0-25 2,2 0 11 0,-12-19 20 0,-1-12 2-2,-11 7-8 2,-12 9 1 0,3 12 0 0,-10 3-3-2,0 0 10 2,0 0-1 0,0 11 9-1,0 25 31 0,-7 1 1 1,4 0-2 0,0-10-11 0,-1 8-9-2,1-13-8 2,-3-5-2 0,6-11-8 0,0-6-97-2,0 0-81 2,0 0-243 0</inkml:trace>
    </iact:actionData>
  </iact:action>
  <iact:action type="add" startTime="50562">
    <iact:property name="dataType"/>
    <iact:actionData xml:id="d29">
      <inkml:trace xmlns:inkml="http://www.w3.org/2003/InkML" xml:id="stk29" contextRef="#ctx0" brushRef="#br0">18073 16752 200 0,'0'0'263'8,"0"0"-196"-2,0 0-19 2,0 0 41-1,0 0-5 1,0 0-5-1,-140 129 17 0,115-86-20 2,6-5-19-2,6 7 2-1,9-12-32 3,1-1-11-2,3-6-12 2,0-9-3-3,6 0-1 1,21-10-23 2,11-7-52-1,5 0-28-3,-24 0-52 3,-4-22-157 0</inkml:trace>
    </iact:actionData>
  </iact:action>
  <iact:action type="add" startTime="50789">
    <iact:property name="dataType"/>
    <iact:actionData xml:id="d30">
      <inkml:trace xmlns:inkml="http://www.w3.org/2003/InkML" xml:id="stk30" contextRef="#ctx0" brushRef="#br0">18291 16926 390 0,'0'0'126'7,"0"0"-65"0,0 0 7 0,0 0-29-1,0 0-24 2,0 0-12 1,163-140-3-3,-160 117 0 0,-3 1 0 3,0 6-5-2,-7 3-20 2,-25 13-6-3,5 0 18 1,-10 0 10 2,0 29 3-2,3 12 65-1,8 11 26 3,6 1-17-2,7-1-15 2,13 0-9-3,0-7-1 2,0-6-23 0,13-6-19 0,23-4-6-2,8-15-1 2,4-14-29 0,5 0-70 0,-33 0-115-3,-1-6-309 4</inkml:trace>
    </iact:actionData>
  </iact:action>
  <iact:action type="add" startTime="51948">
    <iact:property name="dataType"/>
    <iact:actionData xml:id="d31">
      <inkml:trace xmlns:inkml="http://www.w3.org/2003/InkML" xml:id="stk31" contextRef="#ctx0" brushRef="#br0">12079 18356 332 0,'0'0'190'6,"0"0"-6"2,0 0-69 0,0 0-60-1,0 0-28-1,0 0-21 3,0 0-6-1,-1043 0-2 0,946 0-26-2,26 9-38 1,71-4-133 1,0-5-4 0</inkml:trace>
    </iact:actionData>
  </iact:action>
  <iact:action type="add" startTime="52308">
    <iact:property name="dataType"/>
    <iact:actionData xml:id="d32">
      <inkml:trace xmlns:inkml="http://www.w3.org/2003/InkML" xml:id="stk32" contextRef="#ctx0" brushRef="#br0">12132 18554 350 0,'0'0'238'8,"0"0"-60"-2,0 0-59 1,0 0-32 0,0 0-26 1,0 0-10-1,-679 9-6 2,518-9-7-1,5 0-17-2,18 0-2 2,31 0-11 0,10 7-7-3,15 1-1 4,20 1-16-1,19-3-56-1,43-6-100 0,0 0-198 1</inkml:trace>
    </iact:actionData>
  </iact:action>
  <iact:action type="add" startTime="52819">
    <iact:property name="dataType"/>
    <iact:actionData xml:id="d33">
      <inkml:trace xmlns:inkml="http://www.w3.org/2003/InkML" xml:id="stk33" contextRef="#ctx0" brushRef="#br0">11272 18092 58 0,'0'0'124'5,"0"0"-26"3,0 0 38 0,0 0 14 0,0 0-35-3,0 0-52 4,-67 57-10-2,9-18-7 1,-14 3-25-2,-8 5-10 3,-1-5-5-1,6 4-5 0,14-11 0-1,13-3 0 0,15 0-1 0,9-14 4 1,17-1 2-2,7-2 10 3,0-1 32-1,7 4 4-1,34 12 1 0,2 1-3 1,10 6 11-1,-6 1 4 2,10 1-7-3,-3-2-43 4,-4 2-1-2,4-8-14 1,-8-2 0-4,-8-4-9 3,-6-6-44 0,-25 5-45-2,-7-24-178 0,0 0-599 2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25:34.799"/>
    </inkml:context>
    <inkml:brush xml:id="br0">
      <inkml:brushProperty name="width" value="0.05292" units="cm"/>
      <inkml:brushProperty name="height" value="0.05292" units="cm"/>
    </inkml:brush>
  </inkml:definitions>
  <iact:action type="add" startTime="9419">
    <iact:property name="dataType"/>
    <iact:actionData xml:id="d0">
      <inkml:trace xmlns:inkml="http://www.w3.org/2003/InkML" xml:id="stk0" contextRef="#ctx0" brushRef="#br0">19382 4029 693 0,'0'0'214'6,"0"0"-101"2,0 0-17 0,0 0-50 0,0 0-23-2,0 0-1 2,0 0 15 0,26 285 2 1,-26-232 8-4,0-8-5 4,0-7 1-2,0-9-11 1,0-9-1-2,0-6-4 2,0-3-7 0,0-9-3 1,0-2-4-4,0 0 4 3,10 0 1 0,6 0 3 0,9 0-11-2,-5 4 0 2,6-4 10 0,3 5 6 0,-8 3 4-2,3 1-3 2,4 0-5 0,8-3-5 1,-3-1-5-4,9 1-2 4,3-6-4-1,12 0 4-1,7 0-1-1,10 0 3 3,-5 0-5-2,5 0 2-1,-10 0 1 3,-3 0 10-2,8 0 1 1,-5 0-3-2,0 0-4 2,0 2-5 1,-5 3-4-2,5-2-2 2,3-3 2-4,-1 0-3 3,2 0 4 0,9 0-1 1,16 0 5-4,-6 7-2 4,13 0 5-2,-2 5 2 1,3-4-8-2,-1-1 2 2,-3-2-4 0,-10 1 4 2,5-2-4-5,-5 5-5 2,5-3 0 1,-2 1 0 0,4-3 0-2,3 0 0 2,-7-4 0 1,4 0 0-4,-4 0 0 3,0 2 0 0,1 9 0 0,3 3 0-2,2 6 0 2,1 2 0 1,-6-2 0-2,-1-6 0 2,-3-3 0-4,7-5 0 3,-10-3 0 1,3-3 0-4,9 0 0 3,-12 0 0 0,6 0 0 0,4 8 0 0,3-1 0-2,3 1 0 2,-5-8 0 0,-8 0 0 0,-13 0 0-2,-8 0 0 3,-5 0 0-2,-4-4 0 2,-4-5 0-2,-9 5 0-1,-5 0 0 2,-12 2 0-1,2 2 0 0,-8 0 0 1,-13 0 0 0,7 0 0 0,-14 0 0-2,-1-3 0 2,0 3 0 0,0 0 0 0,0 0 0-2,0 0 0 2,0 0 0 0,0 0 0 0,0 0 0-2,0-2 0 2,0-2 0 1,0-16 0 0,0-22 0-4,0-25 0 2,-17-29 0 1,-6-18 0 0,0-2 0-2,5 12 0 2,2 16 0 0,12 31 0 1,4 23-6-4,0 19 1 3,0 13-5 0,0 2-2-2,-3 0-31 2,-10 0-39 0,6 0-46 1,-2 4-90-4,5 14-91 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25:34.79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act:action type="add" startTime="11131">
    <iact:property name="dataType"/>
    <iact:actionData xml:id="d0">
      <inkml:trace xmlns:inkml="http://www.w3.org/2003/InkML" xml:id="stk0" contextRef="#ctx0" brushRef="#br0">5126 4429 312 0,'0'0'81'6,"0"0"-32"1,0 0 14 2,0 0 31-1,0 0 26-3,0 0-42 3,0 0 2 0,-15-4-10-2,-15 4-11 2,0 0-17 1,-8 0 0-1,-6-5-3-2,-8-3-7 2,1 0 0-1,-5-1-3 1,-9-1-3-2,-3 3-1 2,-1 1-1 0,-3 2-5 2,8 4 7-5,-4 0-10 2,-9 0 0 1,-2 0-3 0,-6 0-3-2,-7 0 8 3,3 12-9-1,-3 0 2 0,7-4-3-2,9-2 0 1,3-3-5 1,8 0 4 0,3 2 1-2,-2 3-3 3,7-1 5-1,-1 3 3 1,-1 2-1-4,2-4-4 3,-6 3 5 0,2-2-5 0,-7-1 3-2,-2-2-7 1,3-1-1 2,1 1 2-1,-1 3-3-3,3-4 0 4,5 0 2-2,7 0 6 2,-1-5-3-3,0 0 1 2,-1 0 0 0,-1 0-2 0,-4 0-4-2,-1 0 1 2,-14 0-1-1,-6 0-2 2,9 0 0-3,-18 0 1 1,9 0-1 2,4 0 1-1,-9 12-1-2,1 0 1 2,-3 2 0 0,0 0 4 0,3-2-3-3,4-2 0 4,9-3 0-1,2 0-2 0,9-1-1-2,5 3 1 2,1-1 0-1,5 0 2 2,-2 1-1-2,8 2-1 0,2-2 0 1,8-1 1 0,5 1-1-3,10-7-1 3,-3 4-2 1,8-4-5-1,-3 2 4-3,12-1-2 4,-6-1 1-1,0 1-1 0,5 0 2-3,-8 2 3 3,-3 0 1 1,5 7-1-1,-5 5 2-2,3 8-1 2,0 10 0 0,0 1 0 0,8 2-3-3,-6 6 2 5,9 3-1-3,-4 7 1 1,-1 4 1-2,1 13-1 2,-2 2 0 0,-4 8 0-1,5 7 1 0,-3 2 1 0,10 9-1 2,-10 7 0-2,10 8 2-1,0 2-2 3,0-8 1-1,0-9-1 0,0-8 1-2,0-7-1 2,0 0 1-1,0-5 1 1,10 3-2-2,7-7 1 3,-1-2-1-1,4-2 0 1,-4-4 0-2,2-1 1-1,2 3-1 2,-6 5 0 0,-2 1 0-2,-5 1 0 1,-1-3 0 2,-2-3 0-1,-4-11-1-3,0-9-1 4,0-6 2-2,0-10 0 2,0-9 2-4,0-3-3 3,0 3 2 1,0 0 1-1,0 0-2-2,0-1 0 2,0 1 1-1,0-3-1 1,0 0 0-2,0 1 0 3,0-4 0-1,0 1 0-1,0-6 0 0,0-1 2 0,0-4-5 2,0 9 6-2,0 1-5-1,0 4 3 3,0 5-2-2,0-9 0 2,0-2 0-3,0-6 0 2,0-7 2 0,0-4-2 0,6 0 1-2,7 5-5 2,5 3 5 0,9 9 7 0,9-3-3-2,1 6-1 2,6 7 2 0,8 5-2-1,3 4 4 0,2-5-7 1,8-2 6 0,10-8-4-1,3 0 1-1,-3-5 5 2,7 4 3 0,-2 1 6 0,-5 0 6-1,9 3-5 1,4 3-8 0,0 0 12 0,7 5-4-1,0-4-1 0,6-6-3 0,0-8-10 2,2-6 3-3,1-8-4 1,-2 0 2 1,-8 0-4 1,4 0 6-3,3 0-1 1,10 0 1 1,1 0 0 1,-7 0 0-4,3 12 2 4,-7 0 1-1,-1-1 5-1,-1 6-7-1,-3 5 6 2,-6 1-8 1,6 3 7-1,-8-7-9-2,2-6 4 2,-4-1-6 0,7-4 1 1,4-6-1-5,4 6 0 5,13-5 0-1,2 9-2 0,5 3 2-3,-1-5 3 4,-6 2-7-1,14-4 4 0,-1-8-2-2,11 0 0 2,6 0 0-1,-2 0-2 2,-1 0 5-3,-2 0-3 1,-7 0 1 2,6 0 1-2,-6 0-1-1,-5-3 2 3,-9-5-2-1,-5-2 2-1,1-7-3 0,-6-2 1 1,8-6-1 0,-12 4 0 0,-2-8 0-2,-10 2-4 1,-5-5 4 2,-2 2-2-1,-1-2-3-3,-2 0 5 4,-9 6 1-2,-4-5-1 2,-2 0-2-3,-14-6 0 2,4 7 0 0,-12 1 1-1,9-2 2 0,-6 9 0 1,9-7-1-1,5 4 1 2,3 3 0-3,0 0 0 1,13 5-1 2,0 2 1-1,-1 2-1-2,8-2 2 2,0 4-2 0,12 0 1-1,-9 3 1 0,10 2-1 0,0-2 0 2,5-1 1-1,11 0 0-3,0-2 0 4,13 5 0-1,-1 4-4 0,-1-3 1-2,1-2 1 2,4-3-4 0,3-2 4 0,9 3 0-3,11 3-1 4,-7 5 0 1,7 1 2-4,-3 0 2 0,1 0-3 2,0 0 2 0,-5 0 0 0,13 0 0-3,-6 0 1 3,-1 5-2 0,17 3 4 1,-1 0-5-4,-2-1 0 4,8-7-2-1,-5 0 1-1,16 0 1-1,10 0 0 3,3 0 2-1,0 0 0 0,4 5 0-2,-9 12 3 2,8-2-2 0,-5 7 0 0,2-8 1-2,-6-3 1 2,3-5-5 0,3-6-2-1,1 0 0 0,9 0 1 1,10 0 1 0,8-15-1 0,-2 1 1-2,-1 7 3 2,-7 0-3 0,5 1 5 0,-11 2-5-2,-7 1 4 2,-7-3-4-1,-11 6-3 2,-3-4 3-3,3 4 0 2,10 0-2 0,-10 0 3-1,1 0-1 0,2 0 1 1,-16 0 1 0,-2 0-1-1,-17 0 3 0,-2 0 0 0,-23 0-4 1,-14 0 8 0,-26 4-6-1,-13-2-2 0,-23-2-2 1,-5 0 1 0,-5 0-1-2,-8 0-1 3,8 0 2-1,-5-8 0 0,2 5-2-2,-15 1 3 2,0-2-1 0,-7 1-1 0,-14 2 2-2,0 1 0 2,-2 0 0 0,0 0-5 0,9 0 0-2,-7 0-2 2,3-7 1-1,8 2-8 2,-1-13-1-4,8-6 0 4,1-22-2-2,8-24 8 2,-6-26-1-3,-3-30 5 2,3-37-2-1,-2-24 5 2,2-30-3-3,-6-10 3 2,-14 7-1 0,-3 15-3 0,0 23 4-2,-4 32 0 2,-20 21-3 0,4 21-6 0,1 16 4-3,-1 16 5 4,3 6-2-1,7 11 2-1,-4 0 2-1,-1 2 0 3,7 5 0-1,-5-2-1 0,-10 3 3-2,9 6-3 2,1 8 1 0,-5 10-3 0,5 12 3-3,-3 8-2 3,6-1-2 1,-5-1 3-1,-3-2 0-2,-7-5 2 1,-11-2 1 2,2-5-2-2,-9-1 0-1,-1-6 1 3,-15 6 0-2,-18-3 1 1,-4 2-1-1,-2-2 1 1,-8-3-1 0,4 0-2 0,3-4 0-2,-3 0 1 2,-7 4 0 0,7 3 2 0,-6 3-1-2,5 8 0 2,-5 1 3 0,-3 1 2-1,-5 1-1 0,-4 4-3 1,2 1 7 0,-1 2-2-1,4 0-2-1,3-2-1 2,0 3-1 0,13-4 1 0,0 3-4-2,8 1 4 2,0-1 0 1,-6-5 2-2,-15-6 4 0,-3-6-6 1,-4-5 0 0,-9-5-4 0,6-1 0-3,-14 6 0 4,14 6 0-1,-10 13 0 0,2 4 0-2,-8 5 1 1,5 0-1 2,-5 0 0-1,6 0 1-2,1 0 0 2,9 0 2-1,5 0-1 1,2 0-2-1,3 0 1 1,-3 0 1 0,3 0 0 0,5 0-2-2,-5 0 3 2,2 0-3 0,-2 0 2 0,-8 0 0-2,1 0 0 1,-12 0-2 2,-4 0 0-1,2 0 0-2,9 0-3 2,-4-4 2 0,-10 1-2 0,3 0 3-2,-8 3-1 2,-5 0 1-1,8 0 0 2,1 0 2-3,3 0-4 1,-5 0 5 2,15 0-4-1,-2 0 2-2,12 0 0 3,1-13 0-2,0-4-1 1,3 5 2-2,-7 4-2 2,3 6 1 0,-23 2 0 0,1 0 1-2,-10 0-2 2,5 0-2-1,-5 8 0 2,-5 3 1-3,-10-3 0 2,-8-1 0 0,4-7 0-1,-5 0 1 0,-1 0-1 1,4 0 2 0,-5 1-1 0,11 9 2-3,5 7 1 4,-8 5-2-1,6 0 0 0,-12 0 4-2,-9 2-4 2,5-8-1 0,-2-2-3 0,-6 1 1-2,2-8-1 2,-10-1 3 0,-1-2 0 0,4-4 0-3,-4 0 1 4,5 0 0-2,9 1 0 2,9 5 0-4,15 3 3 4,-1-5-3-1,11-3 2 0,-7-1-2-2,4 0 1 2,4 0-2 0,6 0-3 1,1-10 1-4,3 0 0 3,-1 5 2 0,5 5 0 0,5 0 0-2,3 0 1 2,7 0 0-1,13 0 1 1,3 4 1-1,14-3-3 1,20-1 2-1,0 0-2 2,21 0 1-3,-3 0 0 1,5 0 2 2,-9-1-3-1,-1-15 1-3,-15 3-1 4,-16 1-2-1,7 7 1 1,-6 5-11-4,14 0-31 3,21 3-28 0,16 24-52 0,16-11-101-2,0-9-164 2</inkml:trace>
    </iact:actionData>
  </iact:action>
  <iact:action type="add" startTime="15721">
    <iact:property name="dataType"/>
    <iact:actionData xml:id="d1">
      <inkml:trace xmlns:inkml="http://www.w3.org/2003/InkML" xml:id="stk1" contextRef="#ctx0" brushRef="#br0">20074 6202 955 0,'0'31'258'7,"23"-14"-103"-1,4 1-52 3,9 1-33-2,22-6-38 1,19-6-14-2,31-7-3 2,19 0 0 1,27 0-5-3,7-9 4 2,-2-12 4 0,-18 2 8-1,-24 2 0 1,-27 1-4-2,-20 1 0 2,-25 4-6 0,-9-8-11 0,-12-9-5-2,-2-12-2 2,3-25-3 0,-8-20 5 0,2-21-3 0,-2-20 2-1,2-12 0 1,-4-3 0 0,-2 1 1-3,0 16-2 4,4 17 1-1,-10 23 0-1,9 19-1 0,-13 20 1 1,-1 6 0 0,-2 14-2 0,0 2 0-2,0 6-1 3,0 3-2-2,0 4 1 1,0 3 4-2,0 3 1 2,0 4-3-1,0 0 1 2,-2 0 2-4,-14 0 1 4,-7 8 5-1,-4 19 1 0,-14 11-1-2,2 6-4 2,-6 9 1 0,-4 5-3-1,5-1 4-1,1-9-3 2,2-5-1 1,5-18 0-2,16-11 0-1,4-8-2 3,11-6 0-2,5 0-5 2,0-18-12-3,25-29 14 1,17-17 5 1,-1-7 3-2,-1-4-3 2,-2 2 1 1,-2 8-1-1,0 16 0 0,-12 17 0-2,-1 15 1 1,-6 10 2 2,-1 7 0-1,4 0 5-2,5 26 4 2,10 24 3 0,2 18-2 0,-3 7 4-3,4 4 5 4,-2-3-9-2,3-6-1 2,-1-9-7-4,-15-21 0 4,4-11-4-2,-6-15-2 1,-5-9-4-1,-1-5-5 1,0 0-25-1,-8 0-32 2,-7-19-65-4,0 4-80 3,0 8-146 0</inkml:trace>
    </iact:actionData>
  </iact:action>
  <iact:action type="add" startTime="21286">
    <iact:property name="dataType"/>
    <iact:actionData xml:id="d2">
      <inkml:trace xmlns:inkml="http://www.w3.org/2003/InkML" xml:id="stk2" contextRef="#ctx0" brushRef="#br1">9453 13554 569 0,'0'0'187'7,"0"0"-57"1,0 0-10 0,0 0-9-1,0 0-21-1,0 0-2 2,932 0-19 0,-661 0-17 0,23 0-20-2,-13 0-5 4,-36 0 6-2,-20 0-2 0,-28 11 6-2,-36 12 2 2,-28-2-10 0,-41-7-11 1,-36-8 1-4,-35-2-3 2,-10-4-9 1,-11 0-7-1,-88 0-9-1,-73 0 9 3,-81-4 1-1,-68-12 3 1,-33-5-3-4,-15 3-1 3,21 1 4 0,48 8 3 0,33 9-3-2,38 0 2 2,50 0-6 0,38 19 2 0,46-2-2-2,40-2-2 2,34-13 0 0,17-2-1-1,83 0 3 0,64 0 2 1,57 0-1 0,60 0-1 0,37 0 0-1,14 3 0-1,-4 9 2 3,-44-5 2-1,-46-1 2-2,-31 1 3 2,-43-7 4 0,-31 0 5 0,-42 0-1-2,-35 0-6 2,-28 0-8-1,-18 0-3 2,-80 0-15-3,-98-13 5 1,-100-1 10 1,-75 6 2 0,-39-1-2-2,13 5 1 3,53 0-1-2,43 4 3 2,66 0-2-3,59 0 0 2,58 8-1 0,59-1-4 0,41-7 3-3,93 0 2 3,72 0 13 1,76-11-12-1,43-3-2 0,-1 11 0-2,-11 3 0 2,-43 0 4 1,-48 13 4-3,-33 11 5 3,-42-9 0-1,-39-2 2-1,-28-11-4-1,-22 0-8 3,-17 1-3-3,0-3-7 2,-46 0-11-2,-48 0 8 2,-27 0 4 0,-16 0 0 0,-2 0-78-3,95 0-104 4,15 0-151-1</inkml:trace>
    </iact:actionData>
  </iact:action>
  <iact:action type="add" startTime="22667">
    <iact:property name="dataType"/>
    <iact:actionData xml:id="d3">
      <inkml:trace xmlns:inkml="http://www.w3.org/2003/InkML" xml:id="stk3" contextRef="#ctx0" brushRef="#br1">23210 13542 446 0,'0'0'321'5,"0"0"-135"3,0 0-68 0,0 0-27 0,0 0-18-2,0 0 6 2,0 0-21 1,686-25-13-2,-469 28-8-1,12 12 2 2,0-6-4 0,-4-1-3 2,-23-1-6-6,-21-1-12 5,-26-4-10-1,-46 2 10 0,-37-1 5-2,-40-3 1 2,-20 0 1 0,-12 0-21-1,-27 0-10-1,-73-7-4 2,-55-18 14 1,-58 3 6-1,-30-1-3-3,-23 9 4 4,1 11-2-1,4 3-2-1,32 0-3-1,44 6 0 4,31 17 0-3,51-10 1 1,42 0-1-3,38-9 0 4,23-4 3-1,20 0-2 0,93 0 10-2,56 0-4 2,70 9-3 0,36-3-1-1,14-1 1 0,-13-3-2 1,-17 2-2 0,-52-4 2 0,-36 0 1 0,-45 0 15-2,-45 0-5 2,-40 0-7-1,-41 0-1-1,-13 0-5 3,-92 0-20-1,-56 0 20-1,-66 0 4 0,-50 0-1 0,-9 0 4 2,-15 0-7-1,30 0-3-2,48 0 1 2,59 6 2 0,59 7 1-1,52-5 0-1,53-4 4 3,53-4 0-1,91 0 22 0,73 0-16-2,52 0-3 1,25 0-7 2,-13 0 7-1,-23 0-8-2,-46 0 1 2,-43 0-1-1,-59-4 14 2,-39 3-5-3,-44-6-6 2,-27 5-3 0,0 2-5-1,-76 0-12 0,-33 0 17 1,-43 0 8 0,-16 0-7 0,-10-11 2-3,14-1 3 4,13 5-4-2,44-1-2 1,46 6-3-1,29-1 3 1,32 3 0 0,10 0 4 0,73 0 2-2,58 0 13 2,40 28-12 0,26 6-7 0,8 3 0-2,-11-9-2 2,-20-9 1-1,-30-10 2 2,-57-9 0-3,-49 0 0 2,-25 0-1 0,-23 0-2 0,0 0-4-3,-12 0-17 3,-44 0-17 1,-27 0 16-1,-29-5-23-2,-14 1-48 2,-14 4-57 0,86 0-118-1,8 4-855 0</inkml:trace>
    </iact:actionData>
  </iact:action>
  <iact:action type="add" startTime="27677">
    <iact:property name="dataType"/>
    <iact:actionData xml:id="d4">
      <inkml:trace xmlns:inkml="http://www.w3.org/2003/InkML" xml:id="stk4" contextRef="#ctx0" brushRef="#br2">31745 12705 730 0,'0'0'181'7,"0"0"-108"1,0 0 14-1,0 0-19 1,0 0-40 0,0 0-17-1,0 0-8 0,-894 77-2 1,797-77 0-1,36 0 0 1,20 0 2 1,22 0-2-4,19 0-1 4,0 0 2-1,37 0 18-3,38 0 36 3,38-4-32 0,23 1-5 1,5 3 9-3,-9 0 5 2,-16 0 7 0,-22 0-5 0,-35 0-2-3,-28 0-2 4,-21 0 4-1,-10 7 2 0,-16 12-23 0,-68 9-12-2,-61 6-2 1,-45-4 7 1,-10-10-7-1,15-9 0 1,32-5 0 0,37-1-1 0,42-3-1-3,32-2-1 3,32 0 2 0,10 0-2 1,74 0-10-1,49-9 13-2,56-9 8 2,34 1-6 0,-6 7 3-3,-26 0-1 4,-43 3-4-1,-61 7 14-1,-35 0 2 0,-31 0 4 0,-11 0-5 2,-2 0-15-1,-64 4-16-3,-31 11 16 4,-30-4 0-1,-5-11 3 0,7 0-3-3,25 0 0 4,28 0 1-1,31 0 0 0,29 0 1-2,12 0-2 2,21-8-12 0,60-4 12 0,45-5 13-2,28 6-6 2,-14 9-6 0,-12 2 2 0,-34 0 2-2,-37 0-1 1,-34 0 0 2,-16 0-1-2,-7 0-3-1,-20 5-11 3,-57 7-14-1,-35-5 25 0,-41-1 3 0,-4-6-3-3,6 0 0 4,31 0 0-1,26 0 1-3,47 0 0 4,27 0 2-1,20 0-3 0,20-6 3-2,69-1-1 2,51 0 13-1,40 2-9 1,-6 5-4-1,-10 0 2 1,-37 0-1 0,-45 0 0 0,-33 0 2-2,-33 0-1 2,-16 5-4 0,-33 15-3 0,-54 6-27-3,-47 0 30 4,-22-7 0-1,-2-14-4 0,7-5 2-2,33 0 2 2,34 0 0 0,44 0 1 0,24 0 0-3,16 0-1 4,45-5 0-1,58-14 3 0,47-5 9-2,30-1-9 2,1-1 3 0,-21 2-3 0,-38 4-2-3,-46 6 0 4,-35 6 1-1,-22 5-1 0,-19 3-2-3,-6-2-4 4,-58 2-24-2,-36-7 24 1,-27 1 5-1,-10 2 0 1,-3-3 1 0,18 5-1 0,25-2 1-3,35 2 0 4,37-1 1-2,25 0 1 1,0-6-3-2,41-1 1 3,38-4 8-2,26 3-2 2,2 1-3-4,-6 8 0 4,-15 2-1-1,-35 0-1 0,-15 0 1-3,-19 0-3 4,-14 0-1-2,-3 0-13 1,-3 0-33-1,-40 0-60 1,-31 12 7 0,30-4-75 0,1 0-125-2</inkml:trace>
    </iact:actionData>
  </iact:action>
  <iact:action type="add" startTime="34733">
    <iact:property name="dataType"/>
    <iact:actionData xml:id="d5">
      <inkml:trace xmlns:inkml="http://www.w3.org/2003/InkML" xml:id="stk5" contextRef="#ctx0" brushRef="#br3">6235 17606 384 0,'0'0'109'6,"0"0"-27"1,0 0 18 2,0 0-19-2,0 0-7-1,0 0 2 3,0 17-37-1,0 8-7 0,0 9 5-3,0 6-1 3,0 1-12 1,0 13 2-1,0-6-19-2,0-1 3 1,0-10 6 1,0-9-1 0,0-9-9-2,0-10 4 2,7-3 4 0,6-4-10 1,7-2-3-3,4 8 7 1,13-2-1 2,7 4-4-2,12-3 3-1,8 1 5 2,0 5 6 1,16-11 3 0,1 1 6-3,12-3-1 2,-5 0-3 0,12 0-1 0,-7 0-4-2,2 0 0 2,-2 0-9 0,0-3 2 0,4-6-6-2,0 3 4 2,-5-8 1 0,10 6-3 0,-4-9 2-2,-6 7-2 2,-8-5 4 0,-7 0-2 0,-6 8-1-2,-1-3-1 2,-2 3 2 0,-6 1-5 1,5 1 2-4,-3-1-5 4,2-2 1-2,0-4 0 1,9 2 1-2,-1 3 0 1,3-1-1 2,-6 6-1 0,-2 2 2-3,0 0 4 2,-7 0 0-1,9 0 5 1,-4 0-5-2,-4 2-3 2,14 3-1 0,-4 5-2 0,-2-5 6 0,10 3-6-3,-7 1 0 4,1-1-1-1,-4-1 1-2,9 1 0 1,1-4 0 2,-7 0 0-1,6-4 1-2,-6 0-1 2,0 0 0 0,5 0 0 0,2 0 0-2,-4 0 0 2,7-8 0 0,5-1 2 0,-8 3 0-1,3 0-2 0,-1 4 1 2,-2-1 0-2,0 3-1-1,10-2 0 2,-5-2 1 0,1-2 0 0,6-1-1-2,-6 3 1 3,7-2-1-2,-7 6 1 1,7 0-1-2,-7 0 0 2,3-3 0 0,-3 1 0 0,-6-4-2-3,12-1 1 4,-6 0 1 0,7-2-2-1,-4 1 2-3,7 8 0 3,3-5 0 0,-6 2 0 1,3-2 0-2,-7-1 0 0,0-5-1 0,1 1 3 1,4 3-3-2,-6-3 1 3,9 3 0-2,2 1 2 2,-3 2-1-4,0 4 0 3,-9 0-1 0,11 0 0 0,-8 0 0-2,0 0 0 2,8 0 0 0,0 0 1 0,3 0 0-2,0 0-1 2,-2-5-1 1,-3-3-2-2,-6 8 2 1,2 0 1-2,7 0 0 2,3 0 0 0,9 0-2-2,-9 0 2 2,-2 0 1 0,-1 0-1 0,-3 0 0-2,-10 0 1 2,6 6 0 0,-12-4-2 0,2-2 1-3,-2 0 0 4,-1 0 2-1,-3 0-2 0,-9 0 0-2,-3 0 1 2,-13 0 0 1,5 0-1-2,-14 0 0 0,12 0 1 0,-6 0-3 1,1 0 2 0,-4 0 0-2,-1 0 0 3,3 0 0-2,-3 0 0 1,-2 0 0 0,9-8-1-1,-7 8 1 0,3-5 0 1,4-1-2-2,-4 3 2 3,4 3 0-2,-7-3 0 1,5 3 1-1,-4 0-1 0,-5 0 0 2,12 0 1-3,1 0-3 1,15 0 2 1,13 0 0 0,5 0 0 0,10-2-1-2,3-3 0 2,0-2 1-1,0 4 1 2,-15 1 1-2,11 2-1 0,-15 0-1 1,3 0 1 0,12 0 0-2,5 0-1 2,2 2 0 0,-1 8 1 0,-7 0 0-1,-13-1-1 1,-19-4 0 0,10 7 0-1,-9-1 1 1,-6-4-1-2,8-7-1 2,-5 0 1-1,9 0-1 0,-4 8 0 2,-6-8 0-2,-2 0-1 1,-2 0 1-2,-5 0 0 2,6 2 1 0,-1 5 1 0,1 3 0-2,-9 1-1 3,8 0 0-2,-12-8-1 1,-1 2 1-2,-2 3 0 2,-5-1 0 0,-6-2 1-1,-1-1 0 0,-7-3-1 1,1-1 0-1,6 6 0 1,-4-6-1-3,-2 4 1 4,-3-4-2-1,4 0 2 0,-7 2-2-2,6-2 0 1,-3 0 2 1,8 2 0 1,-6-2 1-3,-2 3-1 2,3 0 0 0,-4 0 0 0,3 1 0-2,-6-4-1 2,-5 0 2 0,1 5-1 0,-12-5 0-2,0 0 0 1,0 0-1 2,0 0-1-1,0 0 1-2,0 0-7 2,0 0-4 0,0 0 3 0,0 0 2-3,7 0 2 3,9-12-8 0,-1-26 13 0,8-18 2-1,-4-6 1 1,-2-3-3 0,-5 5-2 0,4 7 1-2,-3 14 0 2,-10 16-3 0,1 9-11-1,-4 11-8 0,0 3-24 0,0 0-22 2,0 0-72 0,0 0-74-4,0 6-708 3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25:34.7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7426">
    <iact:property name="dataType"/>
    <iact:actionData xml:id="d0">
      <inkml:trace xmlns:inkml="http://www.w3.org/2003/InkML" xml:id="stk0" contextRef="#ctx0" brushRef="#br0">9733 8962 9 0,'0'0'288'8,"0"0"-132"-2,0 0-16 1,0 0 7 2,0 0-30-2,0 0-20 0,17-2-13 1,-14 2-2 0,-3 0-12 0,3 0-5-3,4 0-4 4,0 0-14-1,5 0-11 0,-1 0-10-2,8 0-11 2,12 0-2-1,-1 0-4 2,19 0-2-3,4 0-1 1,9 0-2 1,16-7 5 1,11-4 4-3,-2 5 5 2,-3 6-3 0,-13 0 4 0,-12 0-1-2,-8 11-2 2,-11 9-8 0,-3-3-5 0,-13-4 0-2,4 2 2 2,-6-1-3 0,1-9-1 0,1 5-1-2,19-8-1 2,7-2-1 0,13 0 1 0,18 0 1-2,16-14 0 3,3-6 0-2,-9 7 0 0,-1 9 0 0,-26 4 4 1,-21 0 0 0,-2 0 7 0,-12 15-8-2,-4-5 4 2,-7 7-7 0,3-3 4 0,-1 3-3-2,5 3-1 2,11 0 0 0,3-3 0 0,9-6 0-2,16-8-3 2,21-3 2 0,6 0-2 0,23-20 2-2,-6-18-2 1,1 1 1 2,-8 8-1-1,-18 9 3-2,-3 15 2 2,-11 5-2 0,2 0 3 0,-10 0-3-2,-4 0 3 2,-6 0-2 0,-1 0-1 0,-6 3 1-2,-1-3-1 2,1 0-1-1,5 0-3 1,3 0 4 0,18 0 0-2,-1 0-1 3,13-13 1-1,10-9-1-2,5 3 0 2,11-1 1 0,-7-2 0 0,-4 9-2-2,-11-2 0 2,-8 8 2 0,-16 2 2 0,8 5-2-2,-9 0 3 2,3 0-1 0,-3 9 4 0,2 9-5-2,-2-1-1 2,3-7 0 0,-2 5-1 0,8-8-3-2,-5 2-2 2,-1-3 5 0,13-6-4 1,2 0 1-4,14 0 4 3,-4 0-6 0,6 0 2 0,2-20 2-2,-5-7 2 2,5 3 0 0,-13 1 4 0,-4 9 0-2,-8 1 0 2,-11 5-3 1,-4 2 1-2,-10-3 0-1,-3 5-1 2,-4-3 3 0,10 7-4 0,-2 0 1-1,4 0 2 0,-4 0-3 1,1 11 0 0,-6 0 0-2,5-5-1 2,1 3 0 0,-1-7-1-1,-1 3 3 1,6-2-1-1,4 4 0 0,2-5 1 2,2 1 1-3,6 2-2 2,-9-5 0 0,8 5 2 0,4-5-2-2,-9 0 0 2,6 0-2 0,-9 2 1 0,5 3 0-2,0-3 2 2,-5 4-3 0,5-2 2 0,3-4-5-2,0 0 2 1,8 0 3 2,-3-19-4-1,19-7 3-2,-10 5 1 2,4 10 0 0,-4 11 0 0,-9 0 1-2,3 0 1 2,-11 0-2 1,7 0 0-2,-6 6-1-1,0-6 2 2,-1 3-2 0,7 3 2 0,-6 2 1-3,-3 2-2 4,2 2 0-1,-3-4 1 0,-2-1-1-2,8-7-2 2,7 0-1 0,-8 0 1 0,-1-2 2-2,4-11-2 2,-7 4 3 0,0 6-1 0,-12 3 2-2,6 0-2 2,5 0 2 0,1 0-2 0,1 3 0-2,3 6 0 2,5-4-1-1,-7-5-4 2,1 0 3-3,0 0-4 2,6-2 6 0,-7-3 0 0,-6 5 0-2,-6 0 0 1,5 5 0 2,1 14 0-1,4-2 0-2,1-4-1 2,-1-3 1 0,13-3-1 0,-3 1 1-2,4 5 0 1,-1 1 1 2,-6 6-1-1,5-3 0-2,-7 0 0 2,-5-7 0 0,9 0 0-1,-4-8 0 0,3-2-1 1,5 0 0 0,2-2-1 0,1-18 1-2,-3 0 2 2,0 6-3 0,-2 6 4 0,-3 8-1-2,-7 0-1 2,9 0 1 0,-4 0-1 0,-4 11 2-2,11 8-6 2,-3-2 5 0,6 0-3 0,-1-6 2-2,3-2-1 1,-11-9-2 1,5 0-1 1,-12 0 3-3,3-9-4 2,-6-16 4 0,-2-3-3 0,4-1 2-2,-10 2-2 1,4 2-6 2,-8 7-14-3,-12 7-6 2,-14 5-10 0,-20 6-41 0,-13 0-97 0,-28 30-84-2</inkml:trace>
    </iact:actionData>
  </iact:action>
  <iact:action type="add" startTime="17758">
    <iact:property name="dataType"/>
    <iact:actionData xml:id="d1">
      <inkml:trace xmlns:inkml="http://www.w3.org/2003/InkML" xml:id="stk1" contextRef="#ctx0" brushRef="#br1">5400 18050 414 0,'0'0'443'8,"0"0"-337"0,0 0-28 0,0 0 10-3,0 0-54 3,0 0-25 1,0 0-6-1,16 350 1-2,-16-323 3 2,0 1 5 0,0-1 48 0,0 2-1-2,0-1-27 2,0-4 6 0,19 8-9-1,2-7-10-1,0 0-2 3,-2-6 6-1,-2-6-2 0,-10-5-8-2,6-2-4 1,2-3-9 2,7-3 0-2,8 0 0-1,16 0 4 3,18 2-3 0,7 1 5-2,6 6-1 0,3 4 14 0,-3-1 6 1,-1 8-3 0,-5 0-8-2,-1-3-1 2,-6 2-2 0,2-2-6 0,-5-3 0-2,9-2-1 2,-2-10-3 0,15 1 0 0,4-3-1-2,4 0 1 1,2 0-1 2,4 0 1-1,-10 0 0-2,-3 0 1 2,-3 0-1 0,2 0 0 0,-9 0 2-2,5 2 1 2,2 1-3 0,-1-3-1-3,7 0 0 4,6 0 1-1,1 0-1 0,-3 0 0 0,9 0 0-2,1 0 1 2,0 0 0 0,-1 0 0 0,10 0-1-2,-3 0 1 3,9 0-1-2,-7-3 0 1,11-12 2-2,-4 8-2 2,-1-2 1 0,5-5 0 1,-8 9-1-2,-3-1 0 0,-5 0 2 1,-14-1-5 0,1 0 3-2,-4-1-1 2,10-3 0 0,6 0 1 0,12-1 0-2,8 1 0 2,1 0 0 0,13 0-1-2,3 11 1 2,1 0 0 0,0 0 2 0,3 0-1-2,3 8 1 2,-7 6-1 0,-9-3 0 0,14-11-1 0,4 0 0-2,-4 0-1 2,-1-3 1 0,-4-16-3 0,1 2 1-2,-1 0 0 2,10 4 4 1,1 5-2-2,-1 3 0-1,-2 5 0 2,-7 0 0 0,7 0 1 0,-8 0 0-2,1 0 0 3,-5 0-2-2,5 0 2 1,-1 0-1-2,11-8 1 2,-3-11-1 0,4 2 0 0,-7 3-2-1,-1 3 1 0,0 1 0 2,13 8 1-4,4 2 0 3,-3 0 0 0,1-2 0 0,5-4 0-2,-3 6 0 2,0-7 1 0,-4 7 0 0,-8-7-1 0,-1 5 1-2,-6-6 0 3,-3 8 1-2,-10-1-1 1,4-5-2-2,-21 0-1 2,1-5 1 0,0 0-2-1,-9-1 3 1,1 7-1-1,-5-1 2 2,-21 6-1-2,3 0 1-1,-6 0-1 2,-13 0 1 0,-7 0-2 0,-11 0 1-2,-4 0 0 3,-2-6 0-2,-3 5 1 1,5-8-2-2,2 1 2 2,5-1-1 1,1 1 1-4,-1 8 0 3,-7 0 1 0,-6 0 0 0,-8 0 1-2,-9 0 1 2,-2 0-3-1,4 0 0 2,-3 0-1-2,6 0 1-1,1 0-2 3,12 0-1-2,-9 0 2 1,7 0 0-2,5 0 2 2,-6 0-2 0,2 0 1 0,11 5-2-2,-2 0 3 1,-1 2-3 2,18-2 2-1,-1-2 0-3,14 0 0 4,10 4-1-1,0-1 1 0,16 5 1-2,-3-5-4 2,3 3 2 0,4-9-1 0,1 5 1-2,11-2 0 2,4-3 0 0,-7 4 1-2,-12-2-1 2,-9 1 2 0,0 2-1 0,-9-2-1-1,3-3 0 0,6 0-1 1,8 0 0 0,2 0 2-2,1 0-1 3,-6-3 1-2,-13-7-1 1,-14-2 0-2,-23 7 0 3,-10 1 0-2,-14 1 1 2,-3 0-1-2,0 3 0-1,-7 0 2 2,-7 0-1 0,-1 0-1 0,-5-2-2-2,0 2 2 2,0 0-1 0,0-3-6-1,0 1 4 0,0-15-8 1,0-20 2 0,13-18 5 0,-9-16 4-2,8-4-3 2,-5 11-7 0,9 10-9 0,-12 17-30-2,16-1-24 3,1 15-36-2,-18 23-103 0,14 0-190 0</inkml:trace>
    </iact:actionData>
  </iact:action>
  <iact:action type="add" startTime="20100">
    <iact:property name="dataType"/>
    <iact:actionData xml:id="d2">
      <inkml:trace xmlns:inkml="http://www.w3.org/2003/InkML" xml:id="stk2" contextRef="#ctx0" brushRef="#br1">23068 17699 731 0,'0'0'171'8,"0"0"-63"-2,0 0 2 2,0 0-37 0,0 0 0 0,0 0-18-2,0 0-10 2,12 314-3 0,-12-270-12-3,0-9-8 3,0-4-5 0,10-8 0 1,-3-6-5-3,6-4-12 2,13-1-3 0,8-4 3 0,14-2 1-2,27-6 4 2,19 0-1 1,18 0 7-1,24 0 7-3,22 0 0 3,1-2 16 0,2 2-9 0,3 0 0 0,-6 0-2-2,3 0-1 2,-1 15-6 0,-2 3-7-2,5 4 3 2,11-8-6-1,15 1 1 2,3-10-1-3,3 0 2 2,3-5-3 1,-5 3 2-2,-28 3 3-1,-8-3 9 2,-30 3-2-1,-14 0-5 3,-15-5-1-5,-24 6-1 3,-8-2 1 0,-19-2-4 0,-23-1 3-2,-8 1-6 2,-11-3-4 0,-5 4 3 0,0-4-1-1,0 3 0 0,0-3-1 0,0 0-1 2,0 0 0-3,0 0-1 2,0 0-1 0,0 0-1 0,0 0-7-2,0-15 0 2,0-44-3 0,0-25 13 1,0-26 2-4,0 3-1 3,8 6 1 0,-1 17-1 0,7 25-2-2,-10 26 0 2,-4 16-10 0,0 17-50 0,0 0-37-2,0 0-72 2,0 0-90-1,-18 17-149 2</inkml:trace>
    </iact:actionData>
  </iact:action>
  <iact:action type="add" startTime="25750">
    <iact:property name="dataType"/>
    <iact:actionData xml:id="d3">
      <inkml:trace xmlns:inkml="http://www.w3.org/2003/InkML" xml:id="stk3" contextRef="#ctx0" brushRef="#br0">8364 8572 572 0,'0'0'217'6,"0"0"-147"2,0 0 13 0,0 0 14 0,0 0-32-2,0 0-19 2,0 0 1 0,489-199-6 0,-376 164 2-2,1 5-1 2,-4 4-7 0,1 0-1 0,-20 7-13-2,-11 4 10 2,-22 4-10 0,-26 3-1 0,-21 2-10-2,-2-6-10 2,-9-15 0-1,-36-18-6-1,-41-22 6 5,-32-14 0-6,-20-10 0 5,-14-1 0-2,-7-2-1-2,-2 8 0 2,14 13 1 0,18 16 0 0,23 18-2-1,30 19-1 0,27 10-6 1,19 10 3 0,14 0 6-3,7 13 1 3,0 29 1 0,12 8 3 0,28 8-2-1,12 11-1 0,5 10 7 1,7 10-3 0,0 19-2-2,-4 8 0 2,-4 10 4 0,-14-6-2 0,-6-8 5-2,-13-16 1 2,-13-14-1 1,-3-15 1-2,-7-16-4 0,0-17-5 0,0-14-2 2,0-15-1-2,0-5-2-1,11-31-5 2,9-48 5 0,20-40 2 0,13-37 0-2,7-36 1 2,7-25-2 0,-6-10 2-3,-2 20-3 4,-18 38 3-2,-8 48-2 2,-12 51 2-2,-16 42 1 0,-5 28-2 1,0 15 4-1,-39 56-2 1,-29 34-1-1,-12 24 4 1,-12 10 3 1,-10 6 5-2,5-2 4-1,13-4 1 2,4-20-13 0,21-21-1 1,11-17-4-3,10-29-1 1,6-12-22 1,21-10-39 0,8-9-49-2,3-21-79 1,0 0-181 2</inkml:trace>
    </iact:actionData>
  </iact:action>
  <iact:action type="add" startTime="28877">
    <iact:property name="dataType"/>
    <iact:actionData xml:id="d4">
      <inkml:trace xmlns:inkml="http://www.w3.org/2003/InkML" xml:id="stk4" contextRef="#ctx0" brushRef="#br1">5259 13425 487 0,'0'0'133'7,"0"0"-76"1,0 0 37-2,0 0 0 1,0 0-33 1,0 0-15 1,0 0 13-3,218-110 7 2,-175 85-14 0,14 1-10 0,2-1-1-2,5 3-4 2,17-3 1 0,8 0-16 0,-1 0-2-2,9-4-5 2,0 1 3 0,3 0-3 0,3 0 1-2,4-1 4 2,6-1-12 0,9-1-3 0,6-3-2-2,12-7 3 2,1-4-4-1,-3-9-2 2,2 0 0-3,1 0-2 2,2 4 4 0,14 3 0 0,1 8-1-2,9 4 1 2,2 3 1 0,1-2 1 1,13-10 2-3,-5-4-3 1,3-13 7 1,-1-6-8 0,-2-7 4-2,-1-2-6 2,-13 4 0 0,-3 1-1 0,-2 7 1-1,2 6 0 0,4 2 1 1,8 4-2 0,-8-2 2-2,7 4 1 2,-6-4-1 0,2-2 3 0,1-2-3-2,-2-1 3 2,4 0 1 0,-3 0-2 0,-1 5 3-2,4 6-4 2,-7 3 1-1,-5 4-1 1,4 4 6-1,-3 0-5 1,13 0 0 0,-1-2 0 0,4-6-2-2,-2 3 0 2,-6-6 0-1,-3 1 2 2,-5 4-2-3,-2 7 2 2,-5 3 1 0,-5 1 5 0,-7 2-6-3,-2-2-1 5,-6-2-1-3,-4-7-1 2,5-4 0-2,-8-2 1-1,-13-2-2 2,-20 4 2 0,-17 12 1-1,-16 4 3 0,-8 7-1 1,-24 7 0 0,-8 1 0-2,0 4-1 2,0-1-2 0,1-1-1 0,-2 1 1-2,2 2-1 2,-5 5 1 0,-11-1-1 0,-2 2 1-2,-3 1 3 2,0-1-3 0,0 1 2 0,0 2-2-2,0 0 0 2,0 0-2 0,0 0 0 0,-41-3 1-2,-18-5 1 2,-26-4-1-1,-12 1 0 2,-7-2 1-3,-6-2-1 2,0-2 0-1,21 0 0 2,9 4 0-3,20-4 0 2,12 4-1 0,23 4 0 0,15 1-2-2,4 3 0 2,6 3 3 0,0-9-8 1,0-4 8-4,36-6 2 3,25 4 2 0,2 8-3 0,15 3 4-2,13 6-4 2,-7 0-1 0,2 0 1-1,11 0 1 0,-10 0 0 1,6 12 3 0,-17 4 3 0,-7 3 5-2,-13-2 4 2,-12 0 7 0,-5-2-5 1,-22-2 5-4,-4-2-6 3,-10 3-5 0,-3 12 0 1,0 16 7-4,-13 17-12 3,-35 11 0 1,-24 18-5-2,-9 1 3-1,1 5-2 2,0-13 9 0,16-14-1 0,8-15-1-1,15-20 0 0,11-7-9 0,14-7 0 2,3-7-2-3,11-9 0 2,2 2-16 0,0-2-29-1,31 2-44 0,20-4-68 1,5 3-33 0,-31-3-77 1,-9 0-346-4</inkml:trace>
    </iact:actionData>
  </iact:action>
  <iact:action type="add" startTime="30692">
    <iact:property name="dataType"/>
    <iact:actionData xml:id="d5">
      <inkml:trace xmlns:inkml="http://www.w3.org/2003/InkML" xml:id="stk5" contextRef="#ctx0" brushRef="#br1">17209 9730 342 0,'0'0'161'8,"0"0"-1"-3,0 0-23 4,0 0-54-1,0 0-28-2,0 0-16 2,0 0-8 0,-414 180-2 0,353-79 12-1,14 18 10 0,11 8-10 1,32 2 1 0,4-8-5-2,30-10 0 1,67-23 15 2,37-18-16-1,27-21-6-1,15-29-6 0,-7-20-11 1,-8-27 8 0,-21-50 6-1,-40-29-3 0,-39-33-11 2,-41-25-5-1,-20-9-5-3,-65-2-1 3,-38 19-2 0,-23 28 0 0,1 39-34-2,5 32-86 2,80 57-102 0,12 13-405 0</inkml:trace>
    </iact:actionData>
  </iact:action>
  <iact:action type="add" startTime="35066">
    <iact:property name="dataType"/>
    <iact:actionData xml:id="d6">
      <inkml:trace xmlns:inkml="http://www.w3.org/2003/InkML" xml:id="stk6" contextRef="#ctx0" brushRef="#br1">18531 14174 22 0,'-13'0'0'8</inkml:trace>
    </iact:actionData>
  </iact:action>
  <iact:action type="add" startTime="35277">
    <iact:property name="dataType"/>
    <iact:actionData xml:id="d7">
      <inkml:trace xmlns:inkml="http://www.w3.org/2003/InkML" xml:id="stk7" contextRef="#ctx0" brushRef="#br1">18531 14174 123 0,'-20'-30'139'9,"20"30"-49"-4,0 0 19 3,0 0 11-1,0 0-27 1,0 0-9-2,7 5-9 2,-7-5 1 0,0 2-6 0,0-2-8-2,0 0 7 2,0 0-7 0,0 0-9 0,-16 4 12 0,-21 2-3-2,-10 1-22 1,-14 3-6 2,2-7-9-1,-2-3 0-2,0 0 0 2,-3 0-4 0,-13-3-3 0,2-14-1-2,-2 2-1 2,-4 2-1 1,0 1 8-4,-3 1-2 3,-3-2-2 0,-9-2-9 0,-4 0 2 0,-1 0-3-2,-12-1-3 2,4 3 3 0,-14-1-8 0,-8-3 7-2,1-3 2 2,-24 1-4 0,-10-7-1-2,1 1 10 2,-13 0-4 0,7 5-4 0,0 6-3 0,7 6-3-2,0 2 2 2,5 6 1 0,5 0 2 1,-7 0-6-4,-11 0 6 4,2 11-5-2,-6 9 1 1,13 2-2-2,4 4-1 2,7-4 1-1,5 3-1 2,4-1 1-3,12-2 0 1,7 3 1 2,12 1-1-1,0 4 0-2,7 4 3 2,6 1-2 0,6 0-1 0,-2-5 1 0,7 1-1-2,-2-5 0 3,4-2 2-4,3-3 0 3,-3-1-1 0,-12-4 0 0,8-4 0 0,-10 1-1-2,1-4-1 2,-1 2 0 0,1-2-4-2,10 2 5 2,-10-5-1-1,-2 2-1 2,-1-1 3-1,-3-5-1-2,-6-2 0 2,-2 0 1-1,-1 0-1 0,-2 0 0 2,-2 0-1-2,-6-17 1 1,-6-6 2 0,-8 0-2-2,0-2 2 1,-9 2 0 3,-9-1-2-5,-7-4 3 3,-10-4-1 0,-9 8-2 0,-1-1-3 0,-6 8 3-2,3 4-3 1,-13 6 0 1,6 1 6 1,1-3-6-4,1 1 4 4,2-1-1-1,-2 1 3-2,3 3 0 2,-7-7 0 0,-11 5-2 0,-1-8-1 0,-12 0 3-2,0 5-6 2,-5 1 2 0,1 1 1 0,20 3-1-2,10-2 3 2,17 2-2 0,19 2 2 1,28 3-1-4,14 0-1 3,24 0 3 0,15 0-2 0,26 0 0-2,19 0 0 2,14 0-1 0,15 0 0 0,0 0 0-2,0 0 5 2,0 0-4 0,0 0 11 0,0 0-8-2,0 0 0 2,0 0 0 0,0 0-8-2,0 0 4 2,0 0 0 0,0 0 0 0,0 0 1 1,0 0-1-4,0 0 1 3,0 0 4 0,0 28-4-2,0 21 0 2,15 18 0 0,2 16-2 0,4 11 1-2,-1 5 0 2,9 7 0 0,-3 12 2 0,-1 8-5 0,4 5 6-2,-9 0-5 2,3-3 4 0,-3 5-2-2,-4 4 0 1,5 10 0 1,-10 7 2 1,8 6-2-3,-5 10 0 2,1-7 0 0,-6-13 1 0,-6-9 0 0,-3-15-2-2,0-5 4 2,0 1-3 0,0-8 0-2,0 0 2 2,0-8-2 0,0-8 1 0,0-4-1 0,0-12 1-2,0-1-2 2,0-6 2 0,0-7 0-2,0-11-1 2,0-8 0 0,0-16-1 0,0 1 1 0,0-4-2-2,0 2 2 2,0-7-2 0,0-8 5-2,0 0-4 2,0-10 2 0,0-6-1 0,0-1 1-2,0 0 0 2,0 0-2 0,0 0 2 0,0 0-2 0,0 0 2-2,0 0 0 2,1 0-1 0,18 0 1-2,4 0 0 2,6 0 0 0,0 0 0 0,12 0-1-2,14 0 1 1,-2 0-1 3,-2 0 0-3,16 0 1-1,4 0-1 2,11 0 0 1,13 12 1-3,8 8 1 3,1 11-2-3,16-1 2 2,15 5 0 0,-7-1 0-2,12-6 0 2,1-4-2 0,7-7 1 0,4-2 0-2,4-2 0 1,-1-1-1 2,-4-2-1-1,-1 5-2-1,0-3 0 0,8 1 4 0,0-2-2 2,2 2 2-3,-4-1-4 2,-4-7 6 0,6-5-2 0,2 0 0-2,1 0 0 2,0 0-1 0,0 8 1 0,0-3 3 0,-1 3-3-2,-3-5-1 2,-3 0-5 0,-8 2 4 0,-1-5 0-2,16 8 1 1,-2-4-2 2,-1-1 3-3,6-1-2 2,7-2 2 0,-3 0 0 0,-4 0 1-2,1 0-1 2,-10 3 1 0,3 2 0 0,-1 3 0-2,-9 2 0 2,5-3-2 0,-9-1-5 0,10-2 4-2,4-4 1 2,-8 0-2 0,11 0 2 0,-4 0-1-2,-14-10 2 2,-2 10-1 0,0 0 3 0,-17 0-2-1,5 0 0 0,-7 0 0 2,-5 0 1-2,7 0 0-1,0 6-2 2,-3-2 1 0,2-2-2 0,-6-2 1-2,4 0-4 3,-1 3 4-2,0-3-2 2,18 2 1-4,2 4 1 3,4 0 0 0,12 2 0 0,0 1 1-2,3 2 0 2,5-4 2-1,-6 3-2 1,-6-3 1-1,3-7-2 1,-14 13 2 0,-4-5 1 0,-9 1 1-2,-11-1-4 2,-17-2 0-1,-5-6-2 2,-11 0 2-3,-5 0-1 2,-2-4 0 0,-6-15-1 0,6-2 0-3,-13-3 2 3,8 11 0 0,-5-4 2 1,-2 2-3-1,-5 3 2-2,-7 12-1 3,-6-1 2-2,-1 1-2 1,-1 0 0-2,1 0 0 2,11 0-1 0,0 0 1-2,2 0-1 2,2 1 1 0,-3-1-1 0,-7 0-2-2,5 0 1 2,4 0 2 0,3 0-2 1,10 0 2-4,-8-1-2 3,-1-8 0 0,-11 2-1 0,-11-1 1-2,-17 8 2 2,-9 0 0 0,-3 0 0 0,-9 0-1-2,-4 0-1 2,3 0 3 0,-3 0-3 0,5 0 1-2,8 0 1 2,-6 0-1 0,6 0 2-1,-6 0 0-1,2 0-1 3,-6 0 0-1,1 0 0 0,-4 0 0 0,0 0-3-3,0 0 0 4,0 0-6-1,0 0 1-2,0-5-2 2,0-26 0-1,0-22 2 2,0-29-1-2,0-21 9 0,0-15 0 1,0-23-2 0,0-12 4-2,0-18-4 2,0-23 4 0,0-9-1 0,-9-7-1-2,-5 6 0 2,-3 18 1 0,4 14 0 0,5 12 0-2,5 6 1 2,3-4 0 0,-1-1 0 0,1-4-1-2,0 0-1 2,-3 0 5 0,-9 5-4 0,11 8-1-1,-12 14 0 0,7 20 1 1,-3 20-1 0,1 27-1-2,5 14 0 2,3 13 2 0,0 6-1 0,0 2 1-2,0 1 1 2,0 1-2 0,0 4 0 0,0 6 0-2,0 2 0 2,0 9 0 0,0 3 0 0,0 3 0-2,0 5 0 3,0 0 5-2,0-4-1 1,0 4 5 0,0 0 2-2,0 0-6 2,0 0 5 0,-25 0-2-2,-18 0 3 2,-18 0-5 0,-28 0 0 0,-2-6 0-2,-19-8-5 2,0 6 0 0,-12 3 2 0,-11-2-1-2,-8 6 0 2,0-8 3 1,2-6 1-2,-6-2-2-1,-11-13-2 2,-2-7 2 0,-9 0 3 0,-11 2-5-1,1 9 0 0,12 9-2 2,5 11 0-2,4 6 0-1,-7 0 1 2,4 0 4 0,2 0 9 0,10 0-10-2,4 0-1 2,4 0-2 0,2 0 3 0,13 0-1-2,0-5-3 2,-5-4 3 0,7 1 0 0,-1 5 1-2,2 3-3 2,13 0 0 0,-2 0 0 0,10 25-1-1,16 4 5 0,-3-1-5 1,5-1 0 0,-6-7 1 0,4-3-2-1,-10-3 2 0,7-6-1 1,-10 1 0-3,-1 4 2 3,-2 2-1 2,0 2-1-3,-3-1 0-1,-2 0 0 2,-11-6 1 0,0-7 2 0,0-3-3-2,-2 0 0 2,-2 0 0 0,-3 0 4 0,-11 0-3-1,-6 0 2 0,-5 0-3 1,-4 2-3 0,4 4 0-2,-12 3 1 2,5-4-1 0,-16-2 3 0,16-3-2-2,-5 0 1 2,0 0 0 1,13-20 2-2,-7 2 2-1,7 2-2 2,4 6 1 0,-8-5-1 0,-12 2 3 0,-11-4-3-2,-4-3-1 2,-12-5 0 2,0-1-6-5,-10-2 4 2,-3-1 0 1,-2 5 1 0,14 2 1-2,4 5 0 3,-2-1 1-2,14 5 1 1,-1-1-1-2,8 0-1 2,-9 0 6-1,-9-3-5 2,14 2-1-3,-4 2-3 2,10 1 0 0,5 7 1 0,7 3 1-1,13-2 1 1,21 1-2-1,18 3 2 1,18 0 1-2,17 0-1 2,13 0 0 0,9 0 1 0,13 7 0-2,0-3 0 2,2 2-1-1,-5 3 1 1,2-6-2-1,-11 2 2 1,-8-2-2 0,-9-3 2 0,-5 2-2-2,-2-2 2 2,-4 0-2 0,-5 0 2 0,-8 0-1-2,-2 0 1 2,-1 0-1 0,2 0 0-1,19 0-4 1,11 0 2-1,25 0 0 2,15 0 2-2,13 0 0-1,0 0-2 1,0 0 3 2,0 0-2-1,0 0-4-2,0 0 0 2,0 0 2 0,0 0-1 0,0 0 3-2,0 0 2 2,0 0-1 0,13 20 1 0,12 12-2-2,7 12 0 2,-5 13-1 0,2 7 1 0,-14 6 0-1,2 11 0 0,4 7 1 1,-1 4 0 1,-1 4 0-5,1 5-1 6,0 6 2-3,9 15-1 1,-4 4 0-2,2 5-1 2,-8 5 1 0,4-3 2 0,-5 6-2-2,2-2 1 2,-1 1-1 0,-5 3 0 0,1 5 0-2,-3-8 0 2,-11-6 1 0,11-14 1 0,-10-8-1-2,0-6 0 2,-2 2-1 0,3 10 2 0,-3 10-1-2,0 7 0 2,0-5-1 0,9-7 0 0,-5-8 1-2,3-7-1 2,-4-1 0 0,10-17 1 0,-9-11-2-2,8-23 3 2,-8-22-3 0,1 0 2 0,-5-9 0-2,0-1-1 2,8-3 1 0,-3-1-1 0,-5 1 0 1,3-6 0-4,0-3 0 3,-2-4 1 0,-1-6 0-3,0 0-2 4,9 0-1 0,-9 0 1-2,0 0 2-1,0 0-1 3,0 0 2-2,0 1-1 1,0-1 2-2,0 7-2 2,0-7-2 0,0 0 4 0,3 5-5-1,-3-5 3 0,4 0-1 1,16 3 1 0,3 6 1-1,18 7-2 0,16 5 2 2,3 4-2-2,4-2-1-1,25 1-1 2,5-1 4 0,20-1-2 0,20 0 0-2,-2 5 0 2,23-3 0 1,-10 6 2-2,4-6-1-1,3 1 0 2,5-2 1 0,1-7-1 0,8-5-1-2,-8-5 0 2,3-6-6 0,0 0 5 0,3 0 0-1,6 0 0 1,-9 0-2 0,-1-8 3-1,-12-7 0-1,4 8 2 2,-9-4-1 0,-4-1 2 0,-2 0-2-1,-6-1 1 0,-1-1-2 0,2 1 0 2,-3 0 2-3,-1 2-2 2,-11 0 0 0,4 2-5 0,-1-1 3-2,4-2 1 2,0-3 1 0,13 10-3 0,-6 0 3-2,-4 2 2 2,1 0-2 0,11 3 1 0,-8 0 0-2,6 0 0 3,-6 0 0-2,-7 0 1 1,5 0-2-2,-7 0 1 2,1 0 0 0,-2 0 0 0,-1-2-1-2,-5-10 0 2,-2 7-1 0,-3-2-1 0,-2 5 1-2,11 2-2 2,3 0 1-1,11 0 2 2,8 0 2-2,3 0-2 0,1 0 0 1,-2 0-2 0,11 0 4-2,-9 0-2 2,4 0 3 0,-17 0 0 0,4 0-3-2,-11 0 0 2,7 6 3 0,-5 7-2 0,1-1-1-2,-1 0-3 1,-3-1 1 2,-3-4 0-1,11 3-1-2,-4 3 4 2,7-2-1 0,-12 1 0 0,-3-1 0-1,-5-4-2 0,-2 10 5 2,4-7-3-2,3 7 2-1,-2-6-1 1,5 3 0 2,-1-1 1-1,2-1-2-2,1-1 3 2,4-7-2 0,-9 1 0 1,1 3-2-4,-5-2 0 2,-12-1 0 2,3 1-2-1,1 1 2-2,-6 1-1 2,0-6 2 0,-5 0-1 0,-7-2 1-2,4 0 0 2,-10 0 0 0,-4 0 0 0,-8 0 0-2,-24 0 0 2,-7 0 2 0,-5 5-2 0,-13-5 0-2,-2 0-1 2,3 0-2 0,-5 0 3 0,-2 0 0-2,-3 0 0 2,-12 0-1 0,-2 0 0 0,0 0 0-2,0 0 0 2,0 0 0 0,0 0-2-1,0 0 1 0,0 0-1 0,0 0 0 3,5 0 2-3,8 0-2-1,-3 0-1 2,13 0 1 0,10 0 2 0,1 0-2-2,-1 0 1 2,8 0 1 0,-4 0-6 0,3 0-2-2,-4 0-1 2,-9 0 7 0,4 0-4 0,-5-5 7-2,4 3-4 2,-4 2 1 0,-5-2-1 0,-8 2 3-1,-6 0 0 0,-7 0-2 2,0 0-7-2,0-9-16-1,0-10-2 2,0-25 2 0,-23-11 20 0,-8-16 6-3,5-16 0 4,6-6 1-2,-3 1 0 2,8-4-1-2,10 10 1 0,5-10-2 2,0-5 3-2,-5-4-2-1,5 0 0 2,0 3 0 0,0-9 0 0,0-7 1-1,0-2-1 0,0 8 1 2,0 10-1-2,5 9 1-1,0 7-2 2,5-4 2 0,-5-6-2 0,11-6 2-2,-9-7-1 2,6-10 0 0,-10-9 0 0,0-13 0-2,-3-2 0 2,0 0 0 0,0 10 0 0,0 10 1-3,0 11 0 4,0 3-2-1,1-2-1 0,2-4 2-1,6-4 0 0,-9 4 3 2,1 13-5-2,7 14 2-1,-6 18 0 2,7 8-1 0,-2 8 1 0,-5 15 0-2,-2 10 1 2,3 13-3 0,-3-1 4-1,0-3-3 0,0-2 1 0,0-3 0 2,0-1 1-1,0 10-1-2,0 4 0 2,0 7 0 0,0 5 0 0,0 0 1-2,0 0 4 2,0 0-5 1,0 30 1-2,8 7-1-1,-3 2-5 2,5 4-12 0,3-2-40 0,4-4-64-2,-9-7-22 2,-8-26-71 0,0-1-170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6:25:34.79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act:action type="add" startTime="6514">
    <iact:property name="dataType"/>
    <iact:actionData xml:id="d0">
      <inkml:trace xmlns:inkml="http://www.w3.org/2003/InkML" xml:id="stk0" contextRef="#ctx0" brushRef="#br0">11256 17909 768 0,'0'0'209'8,"0"0"-97"0,0 0-1-2,0 0-16 2,0 0-21-1,0 0-25 2,803-116-3-3,-583 86-10 2,2 3-23 0,-2 6 5 0,-19 11 2-1,-10 4-10 1,-36 6 29 0,-19 0-22 0,-23 0 2-2,-36 0-5 2,-33 0 2 0,-27 0-2 0,-17 0-8-2,0 0-6 1,0 0-14 1,-58-17-7 0,-54-35 7-2,-40-14 14 2,-38-16 3 0,-10-11 2 0,-1-16-4-2,15-15 0 2,7 8 4 0,22 19-4 0,37 29-1-1,38 36-1 0,36 13-4 1,26 19-4 0,10 12 9-1,10 52 15 0,0 50 13 1,26 34 0 0,27 26-5-2,18 23-7 2,9 6-9 0,4 0-1 0,-10-16-5-2,-14-24 6 2,-10-35-3 0,-16-43 4 1,-8-37-6-4,-9-35-2 3,8-13 0 0,27-18-10 0,19-62 3-2,39-49-3 1,21-41-1 1,22-47 6 0,-9-17-5 0,-9 7 6-1,-35 30-3 1,-41 55 1 0,-21 51 6-2,-28 47 0 2,-1 35 0 0,-9 9 0 1,-29 22-4-4,-69 38-7 3,-45 30 11 0,-57 15 5 0,-25 14 10-2,-10 11 14 2,12 1 8 0,30-5 7 0,24-16-12-3,46-22-22 3,34-36-8 1,37-15-2-1,27-25-1 0,17-12-4-2,8 0-34 2,33 0-63 0,13 0-13-2,-9 0-138 2,-17 0-380 0</inkml:trace>
    </iact:actionData>
  </iact:action>
  <iact:action type="add" startTime="28439">
    <iact:property name="dataType"/>
    <iact:actionData xml:id="d1">
      <inkml:trace xmlns:inkml="http://www.w3.org/2003/InkML" xml:id="stk1" contextRef="#ctx0" brushRef="#br1">25221 10451 720 0,'0'0'258'7,"0"0"-93"-1,0 0-58 2,0 0-42 0,0 0-15 0,0 0-19-3,0 0-5 4,-323 70-16-1,221-70-4 0,5 0-4-2,0-4 1 1,14 4-2 2,19 0-1-1,11 0-1-2,22 0 1 2,2 0 0 0,21 0 2 0,-5 7 0-2,10 10 3 2,3 11-1 0,0 17-2 0,0 11 6-2,0 20 2 2,4 13-3 1,9 24-1-1,0 14-2-3,-10 13-3 3,-3-2-1 0,0-9 2 1,0-19 0-4,0-20 0 3,0-28 3 0,0-26 9 0,0-19 8-2,0-12-6 2,20-2-2 0,24 0 21 0,24 1-18-2,20-4 2 2,1 0 10 1,4 0-10-1,-14 0 0-3,-15 0-11 3,-19 0-7 0,-9 0-1 0,-20 0-7-2,-11-7-20 2,-5-11-66 0,0-8-76 0,0 11-75-2,-16 2-302 2</inkml:trace>
    </iact:actionData>
  </iact:action>
  <iact:action type="add" startTime="29008">
    <iact:property name="dataType"/>
    <iact:actionData xml:id="d2">
      <inkml:trace xmlns:inkml="http://www.w3.org/2003/InkML" xml:id="stk2" contextRef="#ctx0" brushRef="#br1">24318 11336 849 0,'0'0'180'7,"0"0"-63"0,0 0-15 0,0 0-32 2,0 0-15-2,0 0 3-1,358-42-19 2,-281 42-15 0,-14 0-10 0,-2 0-14-2,-4 0-2 2,-18 0-20 0,2 2-82 0,-37-2-149-1,-1 0-566 0</inkml:trace>
    </iact:actionData>
  </iact:action>
  <iact:action type="add" startTime="29271">
    <iact:property name="dataType"/>
    <iact:actionData xml:id="d3">
      <inkml:trace xmlns:inkml="http://www.w3.org/2003/InkML" xml:id="stk3" contextRef="#ctx0" brushRef="#br1">25696 11173 782 0,'0'0'246'7,"0"0"-117"0,0 0-10 0,0 0-47 1,0 0-29 0,0 0-9 0,-269 373-11-2,218-312-15 2,13-12-6 0,15-12-2 0,3-14-1-2,7-12-20 2,10-11-55 0,3 0-85-1,0-6-163 0,3-16-512 1</inkml:trace>
    </iact:actionData>
  </iact:action>
  <iact:action type="add" startTime="29520">
    <iact:property name="dataType"/>
    <iact:actionData xml:id="d4">
      <inkml:trace xmlns:inkml="http://www.w3.org/2003/InkML" xml:id="stk4" contextRef="#ctx0" brushRef="#br1">25235 11139 488 0,'0'0'264'6,"0"0"-97"-1,0 0-46 4,0 0-36-1,0 0-11 0,0 0-3-2,103 122-6 1,-67-64-10 2,5 4-5-2,0 2-16 0,-11-7-9 1,3-6-11 1,-5-16-12-2,-8-6 0-1,-1-12-2 1,-6-9-18 2,3-1-35-1,-7-7-43-2,4 0-63 2,-13-10-61 0,3-5-341 1</inkml:trace>
    </iact:actionData>
  </iact:action>
  <iact:action type="add" startTime="29856">
    <iact:property name="dataType"/>
    <iact:actionData xml:id="d5">
      <inkml:trace xmlns:inkml="http://www.w3.org/2003/InkML" xml:id="stk5" contextRef="#ctx0" brushRef="#br1">26299 11173 269 0,'0'0'463'6,"0"0"-356"1,0 0 14 2,0 0-32-2,0 0-21-1,0 0-16 2,-359 104-2 0,324-68 4 0,13 7 5-1,19-4-15 1,3-2-9 0,0 0-19 0,34-4-11-2,14-11-5 2,4-4-3 0,-4-18-7-1,8 0-3 0,-12-21-2 1,-4-29 6 0,-7-16 2 1,-9-3 2-3,-20 10 5 3,3 12-1 0,-7 25 0-3,0 15 1 0,0 7 0 1,0 7 0 1,0 37 17 0,-11 15 4-2,-10 8-5 2,13 4-7 1,0-7-6-2,7-13-1-2,1-17-2 3,0-15-2 1,0-12-22-1,0-7-53-2,4-7-57 3,9-15-51-2,8-3-247 1</inkml:trace>
    </iact:actionData>
  </iact:action>
  <iact:action type="add" startTime="30282">
    <iact:property name="dataType"/>
    <iact:actionData xml:id="d6">
      <inkml:trace xmlns:inkml="http://www.w3.org/2003/InkML" xml:id="stk6" contextRef="#ctx0" brushRef="#br1">26504 11511 573 0,'0'0'223'8,"0"0"-73"0,0 0-67 0,0 0-46-3,0 0-21 3,0 0-15 1,0 0 19-2,59-42 1 0,-36-15-9 1,2-2-4 0,4 8-4 0,-9 4 4-2,5 10-6 1,-6 12 0 2,-2 13-1-2,-10 12 8 0,5 0 17 0,-11 27 35 2,-1 27-30-1,3 15-23-2,-3 1 4 2,0-14 1 1,5-11-2-1,-2-23-5-2,2-13-3 2,3-9-3 0,12 0-3-1,19-27-9-1,6-25 2 1,10-4 4 1,2 2 1 1,-20 19 4-3,-9 12 1 2,-9 14 2 1,-11 9-1-2,1 0 2-1,-9 25 5 2,0 24 3 0,0 7-9 0,0 6-2-2,0-7 0 2,0-6 0 0,0-5-6 0,0-7-41-2,0-9-38 1,0-5-49 2,0-23-126-1,0 0-461-2</inkml:trace>
    </iact:actionData>
  </iact:action>
  <iact:action type="add" startTime="30758">
    <iact:property name="dataType"/>
    <iact:actionData xml:id="d7">
      <inkml:trace xmlns:inkml="http://www.w3.org/2003/InkML" xml:id="stk7" contextRef="#ctx0" brushRef="#br1">27391 12087 361 0,'0'0'249'3,"0"0"-192"5,0 0 47 1,0 0-23-2,0 0-8 0,0 0-3 1,53-499-14 0,-53 410-20 0,0 5-15-2,0 12-12 2,0 3-1 0,0 13-5 0,0 9-1-2,16 9-1 2,-6 14 1 0,4 7-1-1,6 11 1 0,0 6 3 1,0 0 0 0,4 6 6 0,3 22-4-2,-1 8 8 2,-5 3-5 0,-8 4-2-1,0 8-2 0,-9 3 9 1,-4 1 8 0,0 1-12 2,0-4 4-5,-12-14-7 3,-24-12-5 0,-4-13-3 0,-1-13-5-2,-3 0-20 2,-5-10-40 0,42-12-87 0,-5-2-227-2</inkml:trace>
    </iact:actionData>
  </iact:action>
  <iact:action type="add" startTime="31251">
    <iact:property name="dataType"/>
    <iact:actionData xml:id="d8">
      <inkml:trace xmlns:inkml="http://www.w3.org/2003/InkML" xml:id="stk8" contextRef="#ctx0" brushRef="#br1">27926 10524 653 0,'0'0'198'7,"0"0"-54"0,0 0-22 0,0 0-54 1,0 0-18 0,0 0-23 0,27 686-1-2,-27-617-14 1,0-9-12 2,0-11-3-2,0-22-26 0,0-10-41 1,0-17-92 0,0 0-138 0</inkml:trace>
    </iact:actionData>
  </iact:action>
  <iact:action type="add" startTime="31448">
    <iact:property name="dataType"/>
    <iact:actionData xml:id="d9">
      <inkml:trace xmlns:inkml="http://www.w3.org/2003/InkML" xml:id="stk9" contextRef="#ctx0" brushRef="#br1">28176 11326 546 0,'0'0'195'4,"0"0"-76"4,0 0-53 0,0 0-54 0,0 0-9-2,0 0 0 2,231-193 0 0,-231 166 2 0,0 7-5-3,-12 11 0 3,-36 9 0 1,-8 0 2-1,-2 12 2-2,9 32 10 2,-1 13 43-1,23 5 18 2,9-3-10-3,16-3-16 1,2-8-2 4,5-6 6-4,36-10-8-1,15-14-29 2,10-12-14 2,6-6-2-4,-4-6-13 0,5-36-45 2,-9-5-45 0,-49 24-115 0,-6 9-235-3</inkml:trace>
    </iact:actionData>
  </iact:action>
  <iact:action type="add" startTime="31880">
    <iact:property name="dataType"/>
    <iact:actionData xml:id="d10">
      <inkml:trace xmlns:inkml="http://www.w3.org/2003/InkML" xml:id="stk10" contextRef="#ctx0" brushRef="#br1">29304 11289 709 0,'0'0'203'9,"0"0"-113"-2,0 0 12-2,0 0-57 4,0 0-13-1,0 0-14 0,23 255-8-2,-23-216-5 2,-8-7-5 0,8-10-9 0,0-10-38-2,0-12-103 2,0 0-215 0</inkml:trace>
    </iact:actionData>
  </iact:action>
  <iact:action type="add" startTime="32079">
    <iact:property name="dataType"/>
    <iact:actionData xml:id="d11">
      <inkml:trace xmlns:inkml="http://www.w3.org/2003/InkML" xml:id="stk11" contextRef="#ctx0" brushRef="#br1">29261 10811 755 0,'0'0'161'3,"0"0"-36"6,0 0-50-1,0 0-65-1,0 0-10-1,0 0-9 2,43-99-43 0,-43 91-37-1,0-1-78 0,0 9-144 1,0 0-173 0</inkml:trace>
    </iact:actionData>
  </iact:action>
  <iact:action type="add" startTime="32302">
    <iact:property name="dataType"/>
    <iact:actionData xml:id="d12">
      <inkml:trace xmlns:inkml="http://www.w3.org/2003/InkML" xml:id="stk12" contextRef="#ctx0" brushRef="#br1">29652 11388 183 0,'0'0'324'6,"0"0"-271"2,0 0 59-2,0 0-10 2,0 0-27 0,0 0-2 0,3 81-20-2,-3-81-26 2,0-12-8 0,0-27 7-1,14-18-6 0,10-4-12 1,3 3-5 0,5 4 1 0,-4 12-2-2,1 16 1 1,-8 17 5 2,1 9 21-2,-5 0 19 0,7 17-26 1,0 31-11-1,8 18-7 1,-10 9 2-1,1 3-1 1,0-2 2 2,-7-14-5-4,-11-14-2-1,-1-17-4 4,-4-9-28-1,0-22-94 0,0 0-141-2</inkml:trace>
    </iact:actionData>
  </iact:action>
  <iact:action type="add" startTime="33159">
    <iact:property name="dataType"/>
    <iact:actionData xml:id="d13">
      <inkml:trace xmlns:inkml="http://www.w3.org/2003/InkML" xml:id="stk13" contextRef="#ctx0" brushRef="#br1">24181 14099 829 0,'0'0'163'5,"0"0"-71"3,0 0-50-1,0 0-42 2,0 0 0-4,0 0 15 4,37-199-2-1,-17 119 0-2,13 7 0 2,-9 9 1 0,12 14 6 0,-9 5 0 0,5 14-6-2,-11 13-7 1,2 14 2 1,-2 4-2 0,0 0 5-2,5 24 17 2,4 26 3 1,-4 18 2-1,-1 11 10-2,-5 5-6 3,1-7-15 0,-13-11-9-1,-5-13-9-3,-3-16-5 3,0-11-5 0,0-15-40 1,0-11-59-6,0 0-64 6,0 0-437 0</inkml:trace>
    </iact:actionData>
  </iact:action>
  <iact:action type="add" startTime="33512">
    <iact:property name="dataType"/>
    <iact:actionData xml:id="d14">
      <inkml:trace xmlns:inkml="http://www.w3.org/2003/InkML" xml:id="stk14" contextRef="#ctx0" brushRef="#br1">24927 13927 682 0,'0'0'144'4,"0"0"-10"3,0 0-64 1,0 0-45 0,0 0-14 1,0 0-5-2,224-250-6 0,-224 222-1 2,-13 12-13-4,-20 12-15 2,2 4-33 2,-9 0 39-1,2 24 23 0,3 17 1-2,11 10 12 2,3 10 29 0,3 3 22 0,16 0-6-2,2-6-4 3,0-2-10-1,0-11 7-2,4-9-25 2,33-14-25 0,-1-9-1 0,9-13-15 1,-6 0-23-3,6 0-42 1,-33-13-69 2,-5-3-156-3</inkml:trace>
    </iact:actionData>
  </iact:action>
  <iact:action type="add" startTime="33895">
    <iact:property name="dataType"/>
    <iact:actionData xml:id="d15">
      <inkml:trace xmlns:inkml="http://www.w3.org/2003/InkML" xml:id="stk15" contextRef="#ctx0" brushRef="#br1">25796 13599 485 0,'0'0'348'4,"0"0"-203"4,0 0-14-2,0 0-59 2,0 0-31 0,0 0-15 1,-236 376-14-4,195-328-12 3,14-9-2 0,-2-14-37 0,22-13-82-2,7-12-164 3,0 0-528-2</inkml:trace>
    </iact:actionData>
  </iact:action>
  <iact:action type="add" startTime="34118">
    <iact:property name="dataType"/>
    <iact:actionData xml:id="d16">
      <inkml:trace xmlns:inkml="http://www.w3.org/2003/InkML" xml:id="stk16" contextRef="#ctx0" brushRef="#br1">25405 13683 95 0,'0'0'619'5,"0"0"-436"3,0 0-43 0,0 0-44 0,0 0-29-1,0 0 6 0,181 283-15 2,-150-226-16-2,-4-7-23-1,-8-7-13 2,-2-15-6 0,-9-13-3 0,3-13-36-2,4-2-72 2,-15 0-67 0,3-23-252 1</inkml:trace>
    </iact:actionData>
  </iact:action>
  <iact:action type="add" startTime="34390">
    <iact:property name="dataType"/>
    <iact:actionData xml:id="d17">
      <inkml:trace xmlns:inkml="http://www.w3.org/2003/InkML" xml:id="stk17" contextRef="#ctx0" brushRef="#br1">26121 12797 506 0,'0'0'252'3,"0"0"-74"5,0 0-96 0,0 0-49-2,0 0 16 2,0 0 10 0,14 372-1 0,-14-251 23 0,0 8-12-1,0 0-27 0,0 0-15 2,0-11-17-2,0-16-10-1,-10-24-3 2,6-25-36 0,4-27-51 0,0-20-53-2,0-6-119 2,0-17-514 0</inkml:trace>
    </iact:actionData>
  </iact:action>
  <iact:action type="add" startTime="34635">
    <iact:property name="dataType"/>
    <iact:actionData xml:id="d18">
      <inkml:trace xmlns:inkml="http://www.w3.org/2003/InkML" xml:id="stk18" contextRef="#ctx0" brushRef="#br1">26418 13592 730 0,'0'0'145'7,"0"0"39"0,0 0-66 1,0 0-69-2,0 0-27 2,0 0-19 0,-574-129-3-2,551 121-41 2,23 8-106 0,0 0-305 0</inkml:trace>
    </iact:actionData>
  </iact:action>
  <iact:action type="add" startTime="34973">
    <iact:property name="dataType"/>
    <iact:actionData xml:id="d19">
      <inkml:trace xmlns:inkml="http://www.w3.org/2003/InkML" xml:id="stk19" contextRef="#ctx0" brushRef="#br1">27123 13626 273 0,'0'0'508'7,"0"0"-324"1,0 0-54-2,0 0-39 2,0 0-23 0,0 0 5-2,107 417-23 2,-98-342-7 0,-9-12-2 0,4-28-11-3,-4-15-3 4,3-13-3-1,10-7-7 0,-2 0-11-3,18-40-1 4,5-21-2-1,17-19-3 0,-8-3 1-1,3 6 0 0,-5 10-1 3,-8 16 0-2,1 18-3 1,-20 10-19-4,-5 14-55 3,-2 9-55-2,-7 0-69 0,0 0-264 2</inkml:trace>
    </iact:actionData>
  </iact:action>
  <iact:action type="add" startTime="35267">
    <iact:property name="dataType"/>
    <iact:actionData xml:id="d20">
      <inkml:trace xmlns:inkml="http://www.w3.org/2003/InkML" xml:id="stk20" contextRef="#ctx0" brushRef="#br1">27821 13795 605 0,'0'0'286'5,"0"0"-117"3,0 0-20 0,0 0-70-2,0 0-9 1,0 0-37 2,71 377-18-3,-71-321-9 1,0-17-6 2,0-19-8-2,-3-17-53 0,-4-3-93 1,7-3-149 0,0-24-391 0</inkml:trace>
    </iact:actionData>
  </iact:action>
  <iact:action type="add" startTime="35454">
    <iact:property name="dataType"/>
    <iact:actionData xml:id="d21">
      <inkml:trace xmlns:inkml="http://www.w3.org/2003/InkML" xml:id="stk21" contextRef="#ctx0" brushRef="#br1">27946 13480 761 0,'0'0'163'6,"0"0"-43"0,0 0-61 1,0 0-50 2,0 0-9-2,0 0-3-1,20-84-31 3,-17 84-63-1,1 0-73 0,10 0-330-2</inkml:trace>
    </iact:actionData>
  </iact:action>
  <iact:action type="add" startTime="35647">
    <iact:property name="dataType"/>
    <iact:actionData xml:id="d22">
      <inkml:trace xmlns:inkml="http://www.w3.org/2003/InkML" xml:id="stk22" contextRef="#ctx0" brushRef="#br1">28547 13629 524 0,'0'0'120'9,"0"0"-49"-2,0 0 12 1,0 0-26-3,0 0 28 3,0 0 6 0,-236 169-2 1,200-127-17-2,8 3-18-1,11 0-7 2,10 6-20 0,7 0-10 0,0-1-14-2,4-11-1 2,35-14-1 0,9-22-1-2,9-3-3 2,-1-28-2 0,1-33 0 0,-14-24 1-2,-14-17-1 2,0-9 1 0,-19-13-3 1,-1 6-10-4,-9 7-3 3,0 22 0 0,0 30-6 0,0 31 13-2,0 17 2 2,0 11 11 0,0 9 0 0,-9 42 0-3,2 24 7 4,4 26 10-1,2 15 2 0,1 7 12-1,0-4 6 0,0-18-7 1,0-15-19 0,0-22-7-2,0-15-4 3,0-21-6-2,0-17-12 1,0-11-63-2,0 0-46 2,0-13-186 0,0-13-478 0</inkml:trace>
    </iact:actionData>
  </iact:action>
  <iact:action type="add" startTime="36105">
    <iact:property name="dataType"/>
    <iact:actionData xml:id="d23">
      <inkml:trace xmlns:inkml="http://www.w3.org/2003/InkML" xml:id="stk23" contextRef="#ctx0" brushRef="#br1">28949 14003 873 0,'0'0'134'7,"0"0"-19"1,0 0-43-2,0 0-43 2,0 0-22-1,0 0-5 2,322-214-2-3,-318 172 0 2,-4 12-1 0,0 7-4-1,-38 12-12 2,-9 11-12-3,-13 0-3 1,7 34 9 2,6 21 17-3,9 11 6 2,12 0 14 0,9 5 20 0,17-3 3-1,0-7-2 1,0-6-6 0,0-16 0 0,30-14-11-2,5-12-10 2,9-13-8 0,5 0-2 0,10-21-29-1,-6-26-26 0,6-7-2 1,8-8-84 2,-44 33-104-5,-4 7-430 2</inkml:trace>
    </iact:actionData>
  </iact:action>
  <iact:action type="add" startTime="36452">
    <iact:property name="dataType"/>
    <iact:actionData xml:id="d24">
      <inkml:trace xmlns:inkml="http://www.w3.org/2003/InkML" xml:id="stk24" contextRef="#ctx0" brushRef="#br1">29890 13700 187 0,'0'0'338'3,"0"0"-335"5,0 0 26 1,0 0 39-1,0 0 48-2,0 0-16 2,-241 71 1-1,203-26-16 2,12 4-1-3,10 8-15 1,16 4-31 2,0 1-3-1,3-5-18-2,38-10-10 3,15-15-5-2,4-24 1 1,-8-8 1-3,0-15-4 4,-11-35 0 1,-14-14-2-3,-11-7 0 0,-11 4-1 0,-5 8-4 1,0 8-17 0,-9 11-34-2,-24 7-71 2,14 28-106 1,-2-1-501-3</inkml:trace>
    </iact:actionData>
  </iact:action>
  <iact:action type="add" startTime="36856">
    <iact:property name="dataType"/>
    <iact:actionData xml:id="d25">
      <inkml:trace xmlns:inkml="http://www.w3.org/2003/InkML" xml:id="stk25" contextRef="#ctx0" brushRef="#br1">30271 12778 538 0,'0'0'66'7,"0"0"26"0,0 0 13-2,0 0-22 4,0 0 2-1,0 0-18 0,0 488 5-3,3-386-14 4,1-15-22-1,1-14-21 0,-5-10-15-3,0-11-5 4,0-6-44-2,0-46-140 2,0 0-383-3</inkml:trace>
    </iact:actionData>
  </iact:action>
  <iact:action type="add" startTime="37116">
    <iact:property name="dataType"/>
    <iact:actionData xml:id="d26">
      <inkml:trace xmlns:inkml="http://www.w3.org/2003/InkML" xml:id="stk26" contextRef="#ctx0" brushRef="#br1">30323 14220 682 0,'0'0'213'8,"0"0"-139"0,0 0 40 0,0 0-54-2,0 0-30 2,0 0-23 0,0 16 0 0,0-5-5-2,0-2-2 1,0-5-10 1,0-4-28 1,0 0-81-1,0 0-294-2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5" units="cm"/>
      <inkml:brushProperty name="height" value="0.055" units="cm"/>
    </inkml:brush>
  </inkml:definitions>
  <iact:action type="add" startTime="34860">
    <iact:property name="dataType"/>
    <iact:actionData xml:id="d0">
      <inkml:trace xmlns:inkml="http://www.w3.org/2003/InkML" xml:id="stk0" contextRef="#ctx0" brushRef="#br0">479 7149 471 0,'0'0'148'6,"0"0"7"2,0 0-20-1,0 0-47 1,0 0-33-2,0 0-4 2,0 0-4 0,124 91-1-2,-74-47-8 2,11 0 10 0,2 7-15 0,7 3 1-2,4 2-16 2,6 3-4 0,1 8-4 0,-2 3 2 0,3 6-3-2,-3 3 4 4,-2-6-1-4,-9 0 0 1,9-5 4 0,-13-1-9 2,6-3 0-2,-7-2-6 2,-6-1 0-4,-6-9 2 3,-11 2-3 0,-1-1 1-2,-8 0-1 2,-5-1 1 0,-6-14-1 0,3-9 0 0,-10-13 0-2,-10-10 0 2,-3-3 1 0,0-1 0-2,0 2-2 4,0-4 1-4,0 0 0 3,0 0-2-3,0 0 0 1,0 0-1 1,0 2 1 0,0-2 1 0,0 0-2-2,0 0 0 3,0 0 3-2,-26 0-1 2,-7 0-1-4,-11-2 1 3,-8-15 0 0,-9-2 0-2,-7-5 1 2,-4-4 0 0,-8-2-1 1,7-4 1-4,4 2-2 4,7 10-1-1,8 5 2-1,16 6-3 2,8 5 3-3,4 0-2 2,11 1 1 0,1 3 1-3,9-5 0 3,1 7 0 1,4 0 2-1,0 0 0 0,0 0 1-2,0 0 6 1,0 0-5 2,9 0 2-2,30 12-3-1,10 17-1 2,15 1 1 0,7 7-2-1,14-3 2 1,1 3-1-1,1-5 0 2,9-4 1-3,-11 1 3 2,-8-9 0-1,-13-3-1 3,-9-1 2-4,-12-4 12 0,-12-3-3 3,-8-5-3-1,-16-4 4-3,-7 0-10 3,0 0-6 0,0 0 1 0,0 0 0 0,0-25-1-1,0-18 2 0,-3-11 0 2,-20-21-1-2,-10-6 2 0,5-12-2 1,-5-5 0 0,-2 5 2-3,10 18-6 3,5 27 3 1,13 19-3-1,7 24-28-2,0 5-66 2,3 3-105 0,17 22-413 0</inkml:trace>
    </iact:actionData>
  </iact:action>
  <iact:action type="add" startTime="41463">
    <iact:property name="dataType"/>
    <iact:actionData xml:id="d1">
      <inkml:trace xmlns:inkml="http://www.w3.org/2003/InkML" xml:id="stk1" contextRef="#ctx0" brushRef="#br1">3013 10164 584 0,'15'0'148'8,"-10"0"-38"0,4 0-12-2,2 0-41 2,7 29-25 0,0 1 5 0,6 7 8-2,6 0 2 3,-2 3 2-2,3 4 2 1,1 10-18-2,5 7-10 2,2 0-1 0,-2 10-12 0,-3 0 2-2,1 1 0 2,-1 2-5 0,0-5 0 2,-2-3-1-3,-1-4 4-1,-3-6-4 3,1-4-2-2,-2-7-2 0,-6-5-1 0,-4-14 1 3,-5-10-1-3,-8-11 1-3,0 2-2 4,2 4 0 1,4 2 0-2,6 10 0-1,-4 2 1 2,1-5 0 1,-3-3-1-1,-4-8 1-3,-6-8-1 4,3-1 1-2,-3 0-2 1,4 0 0-2,-4 0 1 3,0 0 0-2,0 0 0 1,0 0-2-1,0 0-4 0,0 0 4 2,0 0-5-2,-13-10 1-1,-22-21 4 3,-11-2 1-1,-5-5 2-1,2 11-2-1,5 7 1 2,4 6-2 1,1 6-3-1,18 2-1-3,-3 0 3 4,5-1 2-1,-1-6-2-1,4-1 1-1,7 9 1 2,0-3-3 0,9 4 4-2,0 4 3 3,0 0-2-1,0 0 4 0,0 0 3-1,0 0 7-1,0 0-7 4,18 0 2-4,21 0-9 3,-3 0 5-4,9 21-5 3,4 9 6 0,2 4-2 0,-7-1-2-2,5 2 3 3,-10-9-1-2,-10-8-1-1,-6-9 0 2,-4-4 4 0,-9-5 0 1,-3 0 12-2,-2 0-2 0,3 0-7 0,3 0-5 2,-1-14 3-2,-3-8-4-1,5-11-3 2,-8-16-2 0,-4-10 1 0,0-8 1-1,0 3 0 1,0 14-1-1,-16 9-1 0,12 19-3 1,-9 14-1-1,10 6-11 1,-5 2-12-2,8 0-28 2,0 0-40 0,0 19-172 0</inkml:trace>
    </iact:actionData>
  </iact:action>
  <iact:action type="add" startTime="43456">
    <iact:property name="dataType"/>
    <iact:actionData xml:id="d2">
      <inkml:trace xmlns:inkml="http://www.w3.org/2003/InkML" xml:id="stk2" contextRef="#ctx0" brushRef="#br1">4797 12848 348 0,'0'0'139'5,"0"0"-63"3,0 0-15 0,0 0-26 0,0 0-20-2,0 0 16 2,72 99 27 0,-64-62-4-2,12 1-10 2,-7 7 2 0,-6 3 0 0,6 2-15-2,-5 11-8 2,5 0-5 0,-6 6-8 1,4-2 1-2,-2-7-2-1,0 4-3 2,-2-5 4 2,6 5-3-2,-3 2 2-3,8 3 4 5,0 1 4-4,-2-3-1 3,-7-1-2-4,4-2-7 5,-10 0-3-3,0-4-2 1,-2-3-2-3,-1-13 0 3,9-6 0 1,-6-8 1-4,1-3-1 4,1-5 0-2,-5-3 1 2,7 2-1-3,-6-1 0 0,2-1 1 3,-3-2-1-1,0 1 0-2,0-8 0 2,0-3-2-1,0-2-1 2,0-3 0-3,0 0 1 1,0 0 1 1,0 0-8 0,0-8-9-2,-20-23 7 3,1-14 5-2,-5-5 0 1,-8-11 1 0,-5-8 3-2,-3-8 2 3,-1 6 0-1,1 0-2 0,8 20 2-2,3 12-10 1,10 17 0 2,7 5 0-3,4 5 10 2,8 9 0 0,0 1 1 0,0 2 0-2,0 0 1 1,0 0 3 1,0 0 2 0,0 0 29-2,0 2 16 3,20 37-27-1,12 10-17 0,-3 9 0-3,10-2 5 4,-3 6 7-1,5 7-3 0,-1-2-1-3,-3 3-1 3,-7-6-1 1,3-8-1-2,-9-13 1-1,-4-10 2 2,-3-13-1 0,-11-9 2 0,9-5 7-1,-1-6 8 0,-5 0 4 1,11-3-21 1,0-28-5-4,1-7-7 3,-3-16 0 0,0-9-2 0,-15 5 0-2,0-1-1 3,2 8 0-1,-5 6-4 0,0 8-17-3,0 10-35 3,0 9-35 0,0 18-103 0</inkml:trace>
    </iact:actionData>
  </iact:action>
  <iact:action type="add" startTime="45186">
    <iact:property name="dataType"/>
    <iact:actionData xml:id="d3">
      <inkml:trace xmlns:inkml="http://www.w3.org/2003/InkML" xml:id="stk3" contextRef="#ctx0" brushRef="#br1">5978 15316 284 0,'0'0'393'6,"0"0"-229"1,0 0-34 1,0 0-17 0,0 0-24 0,0 0-4-2,0 0 4 4,174-3-19-4,-117 1-8 0,12-2-2 2,13-2-4 0,2-1-1 0,21-8-16-2,6-2-10 2,10-5-2 0,11-1-10 0,2 6-2-1,-3 3 2 1,-13 8 4 1,-9 4-8-2,2-1 6-1,-6-3-15 3,2 2 6-1,3-3-4 0,-6-3-1-2,1 3-2 1,-5-1-1 1,-16 3 1 0,-7-5-3-2,-14 3 3 2,-10 1-3 1,-17 4 2-2,-19-5-1-1,-9 7 2 2,-8 0-2-1,0 0 0 1,0 0-2 0,0 0 0-2,0 0 0 2,0 0-3 0,0 0-1-1,0-2-3 1,-3-9 1 0,-38-10 5-1,-15-1 2 0,-10-12 0 1,-3-2 1-1,2-3-2 2,8-1 1-3,11 6-2 1,10 7-2 2,9 4 0-2,19 9 0-1,10 2-3 2,0 6 4 0,0 2 3 0,0-1 3-2,0-3-1 3,0 3 3-2,0 3-2 1,7 0 4 0,6 2-5-2,8 0 1 3,15 0-2-2,4 24 0 0,10 10-1 1,0 2 1-1,1 5 2 1,-2-6-2-2,-5-3-1 3,-4-2 2-1,-12-2-2-1,4-2 0-1,-10-4 0 3,-15 0 1-2,7-5 1 1,-12 3 1-1,-2 2-2 0,0 12-1 1,-18 9 0 0,-32 4-1-1,-10 2 1 1,2-4 0 0,3-9-1-1,13-11 1 0,7-5 0 0,15-13 0 1,16-1-3 1,4-6-4-4,0 0-12 3,0 0-34 1,4 0-43-2,37-36-54-1,-9 8-78 3,-5 2-486-2</inkml:trace>
    </iact:actionData>
  </iact:action>
  <iact:action type="add" startTime="46482">
    <iact:property name="dataType"/>
    <iact:actionData xml:id="d4">
      <inkml:trace xmlns:inkml="http://www.w3.org/2003/InkML" xml:id="stk4" contextRef="#ctx0" brushRef="#br1">7781 14087 211 0,'0'0'257'7,"0"0"-178"1,0 0 27 0,0 0-35-2,0 0-30 2,0 0 8 0,0 0 12 0,16-14 0-2,-16-5-3 2,0-7-4 0,0-10-18 0,0-5-10-2,0-10-6 4,0-6-8-4,0-5 1 2,0-2 5-2,-11-7-1 2,4 1-1 2,-4-3 3-4,0-2-8 3,-4-11-2-4,1 0 0 3,1-1-3 0,-2 1 3-2,-1 17-5 2,0 9 0 0,6 8-2 1,-3 3-2-4,12 2 1 3,-5 6 0 1,-4 1 0-2,3 1 1-1,2 4 1 2,-6 5-3 0,8-7 1 0,-6 6 0-2,3 1-1 2,0-2 0 1,2 10 0-2,4 5 0-1,0 6 0 3,0 9 1-2,0 2-1 1,0 0 3-2,0 0 0 2,0 0 1 1,0 0 0-1,0 0 6-2,0 5 11 3,0 31-5-3,0 15-10 2,0 7 6-1,0 2-3 0,-3 2-6 2,-7-8 3-1,6-10-6-3,-2-13 1 3,-1-12 0 0,4-12-1 0,3-7 0-2,0 0-1 2,0 0 0 0,0-3-7 1,3-22 4-3,18-12 0 2,4-3 3-1,-2 0-2 1,-11-2 2-1,5 2 1 1,-4 10-1 0,-5 5 1-1,0 11 0 0,-1 6 5 0,-4 4-4 2,-3 4 6-2,0 0-2 0,0 0 5 3,3 0 10-4,12 31 7 2,1 12-26-3,4 4 2 4,-1-5-3-2,-8-5 1 2,7-6-2-4,-2-8-4 4,4-1-19-1,-1-3-44-1,-15-19-81-1,-4 0-194 3</inkml:trace>
    </iact:actionData>
  </iact:action>
  <iact:action type="add" startTime="47945">
    <iact:property name="dataType"/>
    <iact:actionData xml:id="d5">
      <inkml:trace xmlns:inkml="http://www.w3.org/2003/InkML" xml:id="stk5" contextRef="#ctx0" brushRef="#br1">6278 10895 450 0,'0'0'318'6,"0"0"-227"2,0 0-21 0,0 0-23 0,0 0-13-2,0 0 29 2,66-124 29 0,-35 65 1 0,3-8-6-1,6-4-22 0,1-10-6 1,1-2-17 0,-1-5-6-2,-1 4-11 3,4-1-2-2,1 0-3 1,11 4-9-2,4 4-7 4,0-5 3-4,4 8 0 2,-7 6 3-1,-9 13 1 1,-12 15-1 0,-7 16 4 0,-18 6-6-3,1 12-4 3,-12 6 0 0,0 0-2 0,0 0-2-2,0 0-1 3,0 0 1-1,0 0-2 0,-32 0 2-2,-17 17 7 2,-8 9-2-1,-5 2-1 2,1-2-4-3,2-1 1 1,5-4-1 1,9-4-2 1,3 1-3-4,12-7 1 4,17-6-8-1,2-2 5 0,9-3 7-3,2 0 1 3,0 0 0 0,0 0 5 0,0 0-3-2,0 0-3 2,0 0-1 0,7 0-6 0,32 0-5-2,15-6 4 3,18-22 8-2,3-10 2 1,2-2 1-2,19-8 7 3,-12 0-1-1,-12 6 2 0,-14 8-5-3,-23 14 0 3,-19 9 1 0,-7 11 2 0,-9 0-2-2,0 0 7 3,0 0-4-2,0 23-5 2,-16 21 2-4,-16 13 0 3,4 5 2 1,-2-5-1-2,7 5-1 0,3-10-5 1,4-6-1-1,4-5-1 2,0-10-5-3,12-12-15 1,0-2-41 1,0-13-47 1,0-4-71-4,16 0-126 3</inkml:trace>
    </iact:actionData>
  </iact:action>
  <iact:action type="add" startTime="49338">
    <iact:property name="dataType"/>
    <iact:actionData xml:id="d6">
      <inkml:trace xmlns:inkml="http://www.w3.org/2003/InkML" xml:id="stk6" contextRef="#ctx0" brushRef="#br1">8167 10305 33 0,'0'0'417'7,"0"0"-240"1,0 0-12-2,0 0-37 2,0 0-23 0,0 0-13 0,0 0-6-2,41 73-17 2,-5-45-14 0,7 11-15 0,17 7-8-2,1 4-5 2,20 7-7 0,-1-5-6 0,-1 0 0-2,2 3-2 2,-1-1-3 0,1-1-2 2,-8-3 2-6,-5-1 4 4,-9-7-3 1,-5 5-7-1,-8-5 5-2,-5-3 3 1,-5 1 0 1,-11-12 3 0,2-8 4-1,-15-6-7 0,-9-7 1 2,4-5 0-2,-7-2-5 0,0 0-2 0,0 0-4 1,0 0-1 0,0 0 1-1,0 0 0 1,0 0-1 0,0 0 1 0,0 0-1-3,0 0-1 4,0 0 1-2,0 0-4 1,0 0 2-2,0 0-3 3,0 0 1-2,0 0 2 2,0 0 0-4,0 0 2 3,0 0 0 0,0 0 0 0,0 0-2-2,0 0 1 2,0 0 1 0,0 0 0 0,0 0-3-2,0 0 3 3,-13 0-1-1,-10 0 1-1,-7-6 0-1,-1-5 1 3,-5-1-1-1,0 2 0-1,-2-2-1 0,3 0 1 0,-4 2-1 1,-10-1 1 1,8 5 0-3,11 2 0 1,-1 4 0 2,15 0-1-2,9 0 1 0,4 0 3 0,3 0-3 2,0 0 4-2,0 0 1 0,0 0 5 0,26 4-5 2,28 22-5-1,7-1 3-3,8 2-3 4,10-2 1-1,0 0 4-1,4-5 0 0,-5-5 2 1,-18-9 8 0,-7-3 7 0,-25-3-1-2,-12 0-6 1,-13 0 0 1,-3 0 3 0,0 0-7-2,0 0-7 3,0 0-1-1,0 0-2 0,0-15 0-2,0-30-1 1,-19-23 11 2,-6-10 0-2,-2 0 4-1,1 2-7 2,11 10-3 1,1 22-1-1,1 18-4-3,11 14-3 4,2 12-1-2,0 0-26 1,-3 0-23-2,0 0-55 2,3 15-67 0,0 10-191 0</inkml:trace>
    </iact:actionData>
  </iact:action>
  <iact:action type="add" startTime="51039">
    <iact:property name="dataType"/>
    <iact:actionData xml:id="d7">
      <inkml:trace xmlns:inkml="http://www.w3.org/2003/InkML" xml:id="stk7" contextRef="#ctx0" brushRef="#br1">9167 13812 287 0,'0'0'133'8,"0"0"-63"0,0 0 18-2,0 0 14 2,0 0 2 0,0 0-26 0,0 0 25-1,61 158-6 0,-42-100-22 1,-3 1-10 0,-4 5-8-2,5 5-17 3,10 7-18-2,1 6 3 1,-3 4-4-2,8 8 0 2,-7-2 0 2,7 7 0-2,-5-1 0-1,8-3 4 1,2-5-1 0,-3-8-6-3,-3-3-4 3,7-1-5 0,-2-2 1 0,-3-3-8 0,-11-9 2-2,-6-20-2 3,-7-10 3-3,3-16-3 3,-7-5-1-5,-6-4 1 4,2-6-1 0,-2-3 3 1,0 0-3-4,0 0 0 3,0 0-2 1,0 0-1-4,0 0-7 3,-21 0 0 1,-26-13 9-2,-6-7-3 1,1-3 1-2,-3 2-7 3,13-1-7-1,3 0-4 0,16 2 5-3,5 6 2 3,7 6 6 1,6 3-1-4,5 5 8 4,0 0 0-2,0 0 3 1,0 0 9 0,0 0 7-2,5 20 1 3,30 10-15-1,2 6 11 0,10 1 6-3,3 2 0 4,0 1 4-2,3-5-7 0,-12 1 1 1,-5-11-3 0,-8-12 8 0,-8-5-5-3,-7-2 14 4,-6-6-3-1,-4 0-1-1,7 0-6-1,0-2-6 2,6-33-8 1,2-12 0-1,-2-11-4-3,-6 0 10 4,4 11 6-1,-6 11-7 0,-3 11-2 0,-5 10-9-2,3 10-4 2,-3 1-23-1,0 4-35 2,0-1-56-3,8-3-69 1,-6 4-79 1,16 0-659-1</inkml:trace>
    </iact:actionData>
  </iact:action>
  <iact:action type="add" startTime="52518">
    <iact:property name="dataType"/>
    <iact:actionData xml:id="d8">
      <inkml:trace xmlns:inkml="http://www.w3.org/2003/InkML" xml:id="stk8" contextRef="#ctx0" brushRef="#br1">11233 15114 235 0,'0'0'267'6,"0"0"-126"1,0 0-49 1,0 0-8 0,0 0-9 0,0 0 20-2,0 0-9 2,107-99-5 0,-71 65-13-2,17-5-10 2,-6-14-12 1,14-13-13-2,3-6-11-1,13-5-4 2,-2 6-6 0,3-1 0 0,-1 1 2-2,-3 2-5 4,12-4 1-3,-15 2-2 0,3 5 3-1,-26 9-2 3,1 13-2-2,-16 12 1 1,1 10-1-2,-10 1-6 3,5 8-1-1,-16-4 1 0,5 6-1-3,-2 0 0 4,1-1 0-1,-11 5 0-1,8 0 1 0,-7 2 0 0,-7 5 1 2,0 0-2-1,0 0-2-3,0 0 2 3,0 0 1 0,0 0 5 0,-4 0-3 1,-32 19-2-3,-21 10 0 2,-8 6 0-1,-22 8 1-1,-9-4-2 2,2-2-1 1,20-12-4-1,21-13-2-3,16-5-1 3,22-7 2 1,15 0 2-1,0 0 3-3,13 0 1 3,30-26 5 0,27-12-5 1,1 1 0-4,8 2-1 3,-5 6-1 0,-14 9-1 0,-17 9 1-2,-18 9 2 3,-5 2 4-2,-4-4-4 1,-9 4 0 0,2-2 3-2,-2-1-1 3,-7 0-1-2,3 3 2-1,-3 0 0 3,0 0 0-1,0 0 4 0,0 0 2 0,0 0 6-3,0 0-5 3,0 0-3 1,0 0 5-1,0 0 2-3,0 0 0 4,0 28-5-2,0 21 1 0,-13 13-5 0,-7 0-2 2,-9 2-2-2,4-5 0-1,2-10-1 4,6-6-1-3,4-15-1 1,10-7-8-3,3-16-11 4,0-5-18-1,0 0-19-1,0 0-70-1,3 0-134 2</inkml:trace>
    </iact:actionData>
  </iact:action>
  <iact:action type="add" startTime="54639">
    <iact:property name="dataType"/>
    <iact:actionData xml:id="d9">
      <inkml:trace xmlns:inkml="http://www.w3.org/2003/InkML" xml:id="stk9" contextRef="#ctx0" brushRef="#br1">10515 12412 673 0,'0'0'251'8,"0"0"-121"-2,0 0-71 2,0 0-19 1,0 0-11-2,0 0-7-1,0 0-1 3,42-415 1-2,-26 294 5 1,5-9 1-2,-3-4 4 2,3-2-1 0,3 3-5 0,4 0-1-2,-6 9-11 2,-4 8-4 0,-6 13-10 2,-3 12 1-6,-5 21-1 5,0 14-1-2,-1 14 0 2,6 15 1-4,-5 3 0 4,-1 10 1-1,-3 10-1 0,0 4 3-3,0 0-3 3,0 0 1 1,0 2 1-1,0 26 3-3,0 14-2 4,-19 6 0-2,-5 5-1 1,-9 9-2-2,2 6 2 2,-7 2 0 1,6-8 0-1,5-15-2-3,11-16 0 4,6-16-1-2,4-15 1 1,6 0-2 1,0 0 1-4,0-40 1 3,32-13 6 0,6-9-6-2,5-5 1 2,4 5 1 0,-7 6-2 0,-4 8 1-2,-2 14 2 3,-14 9-2-2,-8 13 4 2,2 7 6-4,-12 2 0 3,-2 3 1 0,0 0 3 0,0 0 5-2,11 0 4 3,-7 31 6-2,9 10-23 2,-1 3-2-4,4-6-5 3,0-1 0 0,-6 0-11 1,8-3-38-4,5-4-59 4,-13-22-93-1,-3-8-361-1</inkml:trace>
    </iact:actionData>
  </iact:action>
  <iact:action type="add" startTime="55938">
    <iact:property name="dataType"/>
    <iact:actionData xml:id="d10">
      <inkml:trace xmlns:inkml="http://www.w3.org/2003/InkML" xml:id="stk10" contextRef="#ctx0" brushRef="#br1">12016 11289 499 0,'0'0'275'5,"0"0"-109"3,0 0-36 0,0 0-44 0,0 0-37-2,0 0-2 3,0 0-3-1,200 67 2-1,-140-50-3-1,17 2-4 2,3 4-3 1,4 4 2-2,5 5 5-1,11 1-6 3,0-2-10-2,-3-1 0 1,3-10-5-1,-3 0-7 0,-13-4-3 1,-4 2 1 0,-1 2 2-2,-5 6 1 3,-7 2-5-2,-9-4 0 2,-2 3-2-4,-12-7-4 4,-11-5 2-1,-12-5-4 0,-8-3 2-3,3-1-4 3,-3-3 1 1,-5 1-2-1,5-2 1-2,-10 1 0 2,-3-3-1-1,0 0 2 2,0 0-2-4,0 0 0 4,0 0-3-2,0 0 0 1,0 0-2-2,0 0 1 3,0 0 1-2,-37-5 1 1,-7-30 2-2,-12-7 0 3,-7-6 0-2,-5-3 0 2,-4 3-1-4,3 4 1 3,0 7-1 0,9 7-2 0,13 2 0-2,13 4 0 2,14 8 0 1,17 5 2-1,2 8-1-3,-2 3 2 4,3 0 2-2,0 0 1 2,0 0 0-4,0 0 2 3,0 0 3 0,27 3-2 1,17 21-6-4,12 3 1 4,-2 1 1-1,-6-1-1-1,7 7 1-1,-10 3 0 3,8 5 2-2,-9 0-4 2,-1 2 4-4,-3-4 3 3,-7-8 4 0,-10-8 6 0,-8-9 1-2,-5-10 6 2,-10 1-9 0,0-6-2 1,0 0-5-4,0 4-4 4,0-2-3-2,0 6-1 1,-10 6-3-1,-41-1 3 1,-11 4 2-1,-12-7 0 2,5-7 2-3,3-3-4 2,8 0 1 2,10 0-1-4,16 0 0 0,16 0-4 1,12 0-10 1,4 0-17 0,0-7-25-2,0-1-18 3,24 3-30-2,-3 2-69 1,2 3-124-2</inkml:trace>
    </iact:actionData>
  </iact:action>
  <iact:action type="add" startTime="62036">
    <iact:property name="dataType"/>
    <iact:actionData xml:id="d11">
      <inkml:trace xmlns:inkml="http://www.w3.org/2003/InkML" xml:id="stk11" contextRef="#ctx0" brushRef="#br1">4774 12873 469 0,'3'-7'261'7,"-3"7"-140"-1,0 0-43 2,0 0-20 0,0 0-27 0,0 27-10-2,0 8 25 2,11 6 8 0,-2 12-9 0,4 8-10-2,-6 20 3 2,9 13-4 0,0 16-8 0,7 8 5-2,5 0-5 3,-2-3-1-2,-6-8 2 4,1-9-7-6,-10-7-10 3,5-9 0 0,3-7-3-1,-5-14-2 0,-1-7-1 1,5-6 8 0,-7-14-1 0,-6-7-6-2,-1-13-2 1,-4-8-1 2,3-6-2-3,-3 0 0 0,6 0-4 2,-2-25-2 0,-4-28 6 0,0-32 6-2,0-19-5 3,0-17-1-2,-4-13 3 2,-16-9-2-4,-9-9 0 3,-12-6-1 0,-3 1 0 0,1 5-1-2,-1 17 0 2,7 28-1 0,8 31 0 0,19 31-3-2,5 26 4 2,-3 10 2 0,8 9-2 0,0 0 2-2,0 0-1 2,0 0 0 0,0 11 0 0,0 39 0-2,0 24 3 3,0 22 2-2,23 14 2 2,3 17 3-4,-3 10 4 3,5 9-3 0,1 0 1 0,-2-3-5 0,-2-5-1-2,2-12 0 2,-2-16-3 0,-5-22 0-1,1-24 0 0,-14-27 2 1,4-18 1 0,-9-13-4 0,1-6-2-2,-3 0-1 3,0-3-5-1,0-49-7 0,0-29 4-2,0-34 9 2,-16-24 2 0,-4-24 0-2,-11-17-1 2,-9-6-1 0,-1 2 0-1,-8 25-2 0,18 27-3 1,2 42-7 0,18 39 1 0,5 26 0-3,3 22 10 5,3 3 1-4,0 12 9 3,0 53 5-4,0 37-8 3,0 34 2 1,20 21 2-2,12 18 2 0,-4 1 0 1,5 4-3-1,-5-8 1 2,3-18 3-4,-6-19-2 4,-5-26-3-1,-4-29-1 0,-6-30-7-3,-4-28 0 3,-1-22-1 0,-5 0-7 0,0-59-26-1,0-47 15 0,-5-45 10 1,-24-36 6 0,-10-15-3-1,-1 2 3 0,-8 12 0 1,4 23-1 1,-5 30-2-4,11 39 0 4,5 31 2-2,7 35-2 2,19 18-1-4,4 9-3 3,3 3 10 0,0 0 1 0,-2 0 5-2,2 20 7 2,0 37-4 0,0 27 6 1,2 32-5-4,25 26 8 4,15 29-6-2,5 9 4 1,-7 0-5-1,8-10 2 1,-13-24 0-1,-6-26-4 2,-9-30 1-4,-4-38-8 4,-12-25 0-1,-4-22-2 0,0-5-4-2,0-37-18 1,0-47-3 1,0-47 22 0,0-32-1-2,-20-20 3 2,-12-9-2 1,-8 18 1-2,3 25-1 0,6 33 1 0,6 38-2 1,5 33 4 1,12 26-3-4,0 19 3 3,8 0 1 1,0 44 8-2,0 36 2-1,0 17-5 4,8 14-1-3,13 7-1 1,6 0-1-3,6 5 0 4,-5-5-1-2,4-13-1 2,-12-24 0-3,1-23 1 1,-10-21-2 2,-4-18 0-2,-2-4 0 0,-1 0 0 0,0 7 0 1,5 5-1 0,-2 5 2-2,5-2-1 2,-8-8 1 1,4-9 0-2,-6-9-2-1,-2 0 1 3,0-4-2-2,0 2 2 2,0 5 0-4,0-2 0 3,0 0 0 1,0 2-1-2,0-5 0-1,0-2-1 2,0 0 1 1,0 0-3-2,0 0-6 0,0 0 5 1,0-6 4-1,0-11 0 1,0 0 0-1,-5 1 0 1,-17-7-3 0,-4-5 2 0,-5-10-2-2,-8-6 2 2,-1-6 0 0,-7-4-2 0,-6 4 2-3,2 8 0 4,0 8-6-1,5 7-5-1,10 6-5 0,8-1 0 1,11-1 4 0,4-3 6 0,-3-1 4-2,8-2 2 1,1 4-1 1,-6 5 1 0,7 9 0-2,-1 5 1 2,7 4-2 1,0 2 2-2,0 0 2-1,0 0 0 3,0 0 6-2,0 0 5 2,0 0 6-3,0 0-13 1,15 14 3 2,3 8-4-1,7 10 2-2,11 13 1 1,18 13-2 1,5 10 5 0,9 8 4-1,-4-1 3 0,9 4-4 1,-12-8 1 0,-2-4-5-1,-11-8-1 0,1-8-4 1,-17-10 0 0,-3-10 0-2,-16-11-2 3,0-14 4-2,-13-6-3 2,2 0-3-3,-2 0-1 1,2 0-1 2,10-3 2-2,-3-16 1-1,-1-12-1 3,0-6 2-2,-4-5-2 1,9-9 1-1,-6-4-2 3,9-5 2-3,-3-5 0 0,-3 3 0 2,11 9-1-2,-5-1 0-1,-3 7 0 3,-6 6 0-3,-3-4-1 4,2 11-2-4,-6 7 0 2,0 14 3-2,0 10-4 0,0 3 4 2,0 0 2 0,0 0-1-2,0 0 2 3,0 6-1-2,-14 25 3 1,-18 14 1-1,7 8-2 1,-1 12-3-1,-3 5 6 2,4 6-6-3,2 3 4 2,3-9-1 0,2-6-1 2,-5-10 3-6,4-13-2 3,2-6-4 1,1-19 0 1,7-5-2-4,-2-11-2 4,4 0 1-1,-9 0-6 0,-9-27 4-3,-11-30 1 3,-8-16 4 1,-9-22-1-2,-7-15-1 0,-4 1-1 1,-4 5 1-1,9 23-2 1,5 21-10-1,14 23-3 0,14 12 2 1,5 9 7 0,8 1 6-1,6 10 2 2,7 0 0-3,0 5 1 3,0 0 0-3,0 0 1 1,0 0 5 2,0 0 10-2,0 22 10-1,30 31-15 3,23 28-1-2,7 14 3 1,9 10-5-1,10 5 3 0,-9-9-1 1,-9-8 2 0,-8-15-4-2,1-10 2 2,-10-16-3 1,-8-14 1-1,-12-11 1-3,-8-10 5 4,-11-11 0-2,3-6 0 2,-5 0-3-4,6 0-9 3,10-20 7 1,4-27-3-2,7-21 0-1,-2-10-2 3,8-3 4-1,-13-1 2-1,-2 8-5-1,-13 10-3 2,0 13-3 0,-4 15-5 0,-4 14-18-1,0 12-38 1,0 10-47-1,9 0-46 1,-9 10-94-1,3 17-419 1</inkml:trace>
    </iact:actionData>
  </iact:action>
  <iact:action type="add" startTime="65440">
    <iact:property name="dataType"/>
    <iact:actionData xml:id="d12">
      <inkml:trace xmlns:inkml="http://www.w3.org/2003/InkML" xml:id="stk12" contextRef="#ctx0" brushRef="#br1">5239 14911 358 0,'0'-3'153'7,"0"3"-93"1,0 0-16 1,0 0-14-4,0-4 5 3,0 4 40 0,0 0 19 0,0 0 17-2,0 0 4 2,0 0-8 0,0 10-25 0,20 21-41-2,15 9 5 2,3 5-8 0,-2 2-6 0,8 4-5-2,3 1 5 2,7 8-7 0,3 4 2 1,2 1-6-4,-7 3 4 3,-4-7-2 0,-7-1-9 1,-10-2-1-3,9-1-7 1,-7-5 1 1,-6-1-6 0,10-8 2-1,-14-13-2 1,7-4 7 0,-11-7-2-1,-7-10 3 0,-6-1-1 1,-4-8-3 0,-2 0 4 0,5 0-9-3,-5 0 3 4,0 0-3-2,0 0 0 1,0 0-1-2,0 0-4 2,0 0-2 0,0-3-1 0,-34-36 2-1,-9-23 6 0,-14-10 1 1,7-7-1 0,-11-9-1-1,0 1 0 1,2 3 0 0,-5 3 1 0,7 7-1-2,1 10-2 1,2 2 1 1,11 8-2 0,2 9-1-1,8 9 3 1,9 3-4 0,4 1 2 1,1 0-4-4,8 2 2 3,-2 8 4-1,10 0-3 2,3 10 4-3,0 2-1 1,0 1 1 2,0 3 2-2,0 1 1-1,0-1-2 2,0 2 1 1,0 2-1-1,0-1 1-2,0 3 1 2,7 0 2 0,13 32 3-1,15 26-6-1,7 15 0 2,2 6 4 1,15-3 1-1,2 2 3-2,-2 2-4 1,15 2 5 1,-4 7-5 1,8 4 5-4,-8 7 5 3,-4 8-2 1,-2-2 6-1,6 7-7-2,-9-4-4 1,-5-4 1 1,-2-12 1 1,-14-23-3-3,-19-22 2 2,-1-24 9 2,-20-12 0-5,0-7-6 1,0-5-9 2,0 0-3 0,0 0-3 0,0 0-4-2,0 0-3 2,0 0 0 0,-23-31 3 0,-15-11 6-2,-8-10-2 2,-11-14 2 0,-1-1-3 1,-1-12 1-3,-2-15-3 1,-3-5 2 2,-13-12-3-2,6 5 3 0,-1 7 1 1,11 16-5 0,7 12 2 0,12 23-6-2,13 4 9 1,-3-4-4 2,5-5 1-2,-5-9 0 0,0-3 2 1,12 5-5-1,-1 19 3 1,13 14 3-1,5 20 0 0,-2 7 2 2,5 0 2-1,0 0 0-3,0 0 0 4,0 0-1-2,0 0 0 1,0 0 2-2,0 0 2 2,0 0 4 1,0 2 5-2,8 26-7 0,21 14-3 1,-2 7-1 0,5 4 3-1,0 0 1-1,1-5-2 2,-5 0-1 0,8-3-2 1,0 4 2-3,5 8-3 1,0 5 4 1,5 3-2 1,3 2 2-3,2 1-1 1,0 5 1 2,-8-3 1-1,-2-5-2-2,-6-3-1 2,-8-12 1 0,-2-1-1 0,-5-8-1-3,0 0 2 4,-1 3-3-1,-1-7 0-2,-7-13 1 2,-6-10 1 0,-1-7-2-1,-4-7 1-1,0 0-2 3,0 0 1-2,0 0-1 1,0 0 1 0,0 0 0-1,0 0-1 0,0 0 2 2,0 0-1-2,0 0 0 0,0 0-2 0,0 0 2 2,0 0 0-2,0 0-2 0,0 0-3 1,0 0 3-1,0 0-2 1,0 0 1-1,0 0-1 0,0 0 3 1,0 0-4 1,-22 0 3-4,-24-17 2 3,-21-11 2 1,0-9-2-2,-12-8 0 0,0-1-2 1,1-1-1 0,13 5 3 0,8 5-1-2,18 10 0 1,15 10 2 2,16 4-1-2,8 11 0 0,0 2 0 0,0 0 1 1,0 0 0 0,0 0 4-2,0 0 0 3,0 0 5-1,25 0 4-3,21 20-12 4,27 16-2-2,8 9 3 2,6 4-1-2,3-2 0-1,-2-4 3 2,-11-7-1 0,-10-11 1 0,-8 4 1-1,-18-14-4 0,-8-2 2 3,-13 0 0-3,-12-7 4-1,0-1 0 2,-8-5-1-1,0 0-1-1,0 0-4 2,0 0-2 0,0 0-1 1,0 0-4-1,0-11 2-3,2-26 2 3,4-18 1 0,4-10-3 0,-3-11 1-2,-1-8 3 2,-5 5-2 0,11 20 1-2,-11 22 0 3,-1 27-2-1,0 10 2 0,0 0 0-1,0 0 3-1,0 0-4 2,0 0 2 0,0 0 0-1,0 0-1 0,0 7 0 1,0 31 5 0,-13 11-1 1,2 13-1-3,-2-1 0 1,5 8-2 1,-3-7-1 1,6-3 2-4,3-15-2 4,-9-6 1-1,11-16-1-1,-3-12 0 0,-1-5-1 1,1-5-4 0,3 0 1-1,0 0 2 0,-10 0 0 1,0 0-5 0,-19 0 0-1,-19-7 6 0,-13-23 1 1,-11-5-2 0,-8-4-2 0,9-1-1-2,1 4 0 1,10 8-2 2,12 6-4-2,4 2 0 0,15 3-2 1,6 3 2 0,6-3-5 0,7 0 2-1,-4 3 0 0,7 0-1 1,-1 1 6 0,8 3-1-2,0 5 6 1,0 3-1 1,0-1 5 0,0 3 5-2,0 0 4 3,7 0 16-1,22 0-15-1,14 0 1-1,11 13-2 2,13 4 0 1,6 0 2-2,3 3 0 0,5 4-3 0,-10 8 6 2,2 8-5-1,-7 10 4-2,-9 1-6 2,-12-1-1 0,-12-13 3-1,-14-18-5-1,-15-11 9 3,-4-8-7-2,0 0-4-1,0 0-2 2,0 0-3 0,0 0 2 0,0 0-2 1,0 0 3-4,0-41 0 3,0-21 6 0,-16-23 5-1,5-4-2 1,-2-4-5 0,-3 11-2 0,8 20-2 0,1 23-3-2,1 22-2 2,6 14-32 0,-3 3-28 0,3 0-65-3,0 7-99 3,0 12-35 0</inkml:trace>
    </iact:actionData>
  </iact:action>
  <iact:action type="add" startTime="70303">
    <iact:property name="dataType"/>
    <iact:actionData xml:id="d13">
      <inkml:trace xmlns:inkml="http://www.w3.org/2003/InkML" xml:id="stk13" contextRef="#ctx0" brushRef="#br1">2631 15149 314 0,'0'0'140'9,"0"0"-33"-2,0 0 1 1,0 0-21-2,0 0-10 2,0 0 3 0,0 0 6 0,0-16-9-2,0 24-2 2,0 44-27 0,0 34-19 1,0 30-2-4,0 34-10 3,21 23 3 0,-1 15-5 0,6-3-3-1,-12-19 8 0,5-16 7 1,2-10-1 1,-4-14 2-3,-1-8-10 2,0-17-7-1,-9-31 2 1,-2-25-7 0,0-29-6-2,-2-16 3 3,2 0-3-1,-3-47-7-2,1-37 6 2,-3-34-1 0,0-20 2 0,0-22 0-3,-23-18 0 4,-4-7 0-2,-10-8-1 2,-3 4 2-4,-1 10-1 3,2 19 0 0,12 25 0 0,2 31 1 0,13 35-1-2,4 34 0 2,6 21 0 0,2 14 1-2,0 0 4 2,0 8 9 0,0 52 13 0,0 30-13-2,7 45-9 2,19 24 8 1,11 35 3-2,-5 23 3 2,17 13-1-3,-9-8-5 1,-9-17 6 2,-2-36-1-2,-17-42-7-1,-4-33-5 2,-3-42-6 1,-5-31 1-4,2-12-1 4,-2-9 0-1,5-13-3-1,1-52-1 0,-4-40 2 1,-2-29-4-1,0-27 4 2,-13-19 1-4,-23-14 0 4,-4-14 0-1,9 3 0 0,-5 15-1-3,3 30 1 3,9 39 0 0,7 45-1 0,10 39 4-2,7 24-2 3,-3 13 0-1,3 0 2 0,0 28 0-3,0 53 1 3,0 45-1 0,7 40-1 0,22 19 6-1,2 9-4 1,-1 0 4-1,-4-14 2 1,-6-19-2-1,-4-24 1 1,-4-25-2 0,1-28 0-1,-6-22-5 2,-1-32 2-4,-3-11-3 3,0-17 2 0,-3-2-1 1,1 0 0-4,2 0-1 4,-3 0-2-1,5 0 0-2,-5 0-1 2,0 0-1-1,0 0-7 1,0-9-9-2,0-4 5 2,0-3-4 0,0 9 3 2,0 4 1-6,0 3-5 5,0 0-8-2,0-3-7 2,0-2-10-4,0-7-6 3,0 1 27 0,0 2 15 1,0 7 2-3,0 0 7 1,0 2 0 1,0 0 4 1,0 0 1-1,0 0 0-2,0 0 0 1,0 0-1 2,0 0 1-3,0 0-2 2,0 0 8 0,0 0-6 0,0 0 1-3,0 0 2 3,0 2-1 1,0 13-4-2,0 4-2-1,0-8 0 2,0-5-1 0,0-6 0 0,0 8 1-2,0 1-2 2,0 13 2 0,0 6-1 0,0 6 0-2,0 1 0 3,0 0 0-2,0-6 0 1,0-16 0-2,0-1 1 2,0-9-1 0,0-3 2 1,0 0-1-3,0 0-1 2,0 0-1 0,0 0-1 0,0-10 1-3,0-25 0 4,-9-17 1-2,-14-9-1 2,-6-8 2-3,1 0-2 2,-4 7 2-1,5 17-2 1,6 17 1-2,5 15-4 3,8 6 2-2,-5 3-3 2,-3-8 3-3,6 0-4 1,-6-5 0 2,1-2 0-2,-4-7 2-1,11 9 2 2,-4 7 1 1,9 5 1-2,2 5 0-1,1-4 1 2,0 4-1 0,0 0 2 0,0 0-1-2,0 0 6 2,0 0 10 0,0 6 8 0,0 24-10-1,17 10-4 1,11 13 10 0,8 5 4-1,0 16 3-1,8 8-4 3,0 6-7-2,4-4 5 1,-4-8-6-2,-9-19-3 2,-14-17 1 1,-9-20-1-2,-2-11-6-1,-7-9 0 2,0 0-5 0,-2 0-2 0,11 0 2-2,-3-22-4 2,-1-15 4 0,2-3-4 0,1 4 3-2,-4-9-2 2,0-3 1 1,6-9 0-2,-7 4-3-1,4 6-1 2,-7 7 1 0,-3 16 0 0,0 9 3-2,0 6 0 2,0 7-1 0,0 2-1 1,0 0-5-4,0 0 7 3,0 0-1 0,0 0-1 0,0 0 4-2,0 0-3 2,0 0 1 0,0 11 0 0,-13 32 0-2,-15 18 5 3,-3 3-1-1,10 4-2-1,1-8 1-1,1-13-2 2,10-13 2 1,-2-16-2-1,9-5 1-3,2-11-2 3,0-2 1 0,0 0-1 0,0 0 0-2,0 0-2 2,0-2-4 0,0-24-3 0,13-8-21-2,5-5-29 2,2-3-76 0,-14 24-99 0,-2-4-411-2</inkml:trace>
    </iact:actionData>
  </iact:action>
  <iact:action type="add" startTime="72711">
    <iact:property name="dataType"/>
    <iact:actionData xml:id="d14">
      <inkml:trace xmlns:inkml="http://www.w3.org/2003/InkML" xml:id="stk14" contextRef="#ctx0" brushRef="#br1">2507 15099 22 0,'0'0'82'8,"0"0"-32"0,0 0-20-2,0 0-12 2,0 0 13 0,0 0-1 0,0 0-13-2,-19 0 4 2,14 0 46 0,5 0-8 0,0 0-9-2,0 0 19 3,-2 0 37-2,2 0-6 1,0 0-33-2,0 0-9 2,0 0 11 0,0 0-1 0,0 0-7-2,0 0-10 2,10 12-5 0,7 13-11 0,6 17-8-2,11 10-8 2,5 17 1 0,1 12-5 2,4 6 4-6,-1 6 3 4,11-3-5 0,-8-9 5 0,5-2-1-2,-3-1-3 2,7 1-5 0,-7 3 0 1,5 8-1-4,-5 0-6 4,4-2-4-2,-8-13 5 1,-8-7-3-2,-8-18-1 3,-12-18 1-2,-6-17-1 1,-6-6 0-2,-4-3 1 3,0-4-1-2,0-2 0 2,0 0 0-4,0 0-2 3,0 0-1 0,0 0 0 0,0 0 0-2,0 0 0 3,0 0-4-2,0 0 1 1,0 0-6-2,-4-25 4 2,-22-16 3 0,-5-13 1 0,-6-19 1-2,-7-10-1 2,-11-6-1 0,-1-15 0 1,-2-2 1-3,-2-5-4 2,-1 8-1 0,2 9-4-1,11 23 1 0,0 11-9 0,12 15 0 2,7 6-5-1,9 0 8-3,5-3 10 3,6-1 3 0,1 4 2 0,-4-3-2-2,5 11 1 3,-3 8 0-2,2 9 1 1,6 4-2-2,-1 6 2 3,-3 1-1-2,6 3 1 1,0 0-1-2,0 0 2 2,0 0-2 0,0 0 1 0,0 0 0-2,0 0 0 3,0 0 0-2,0 0 0 2,0 0 1-4,0 0 5 4,0 0 3-2,0 11 0 2,9 17-2-4,17 13 8 3,8 11-4 0,3 12 10 0,6 15-2-1,5 9-6 1,4 10 0 0,5 3 2 0,7 7-4-3,4 6-6 4,4-1 7-1,-1-1 6 0,-1 3-3-3,-2-8 4 4,-7 3 7-2,3 6-9 2,4-7-6-4,-5 0-5 3,-5-11-1 0,-14-19 4 0,-18-25 3-1,-12-24-4 0,-11-15-4 1,-3-13 2 0,0-2-6-2,0 0-4 3,0 0 2-2,0 0 0 1,0 0 1-2,0 0-1 2,0 0 0 0,-4-5-11 1,-28-29 4-3,-8-22 5 2,-4-6 0 0,-12-15 0-1,3-4-3-1,-3-2 0 3,1-7-3-2,3-6 3 2,-1-5 4-3,0-3 2 2,1-2-2-1,-4 10 1 2,12 9-8-4,3 8 0 4,9 15-8-2,2 2-1 2,4 8 11-3,1-3-2 1,-1-2 8 2,-3-3-1-2,1 0 1-1,1 6-4 3,1 14-5-1,11 17 0 0,6 15-1-3,2 3-1 4,7 7 4-2,-1 0 8 1,1 0 2-2,0 0-2 2,0 0 2 0,0 0-1 1,0 0 0-4,0 0 0 4,0 0 0-1,0 0 3 1,0 17-2-5,0 8 0 4,0 2 1 1,4 0-1-2,13 7 0-1,4 2-1 3,-2 0 2-1,4 4-1-1,-1-1-1-1,-2 1-2 2,3 8 1 0,0 2 0 1,13 15-6-3,5 9-9 2,3 10-43-1,5 8-23 2,2 3-43-4,-37-66-48 4,1-11-209-1</inkml:trace>
    </iact:actionData>
  </iact:action>
  <iact:action type="add" startTime="74415">
    <iact:property name="dataType"/>
    <iact:actionData xml:id="d15">
      <inkml:trace xmlns:inkml="http://www.w3.org/2003/InkML" xml:id="stk15" contextRef="#ctx0" brushRef="#br1">3508 17016 277 0,'0'0'250'6,"0"0"-76"2,0 0-45 0,0 0-57-2,0 0-47 2,0 0-14 0,0 0-4 0,-40 2 2-2,-12-23 2 2,4-14 2 0,-6 8-3 0,11-4-1-2,6 2-2 2,13 1-2 0,5 5 1 0,7 6 2-2,2 7-1 2,7 7 6 0,3 0 3 0,0 3 32-2,0 0 44 2,0 0 8 0,0 0-17 0,25 3-37-2,10 19-19 2,5 5 4 0,5 0 4 0,7 3-8-2,1 5-1 2,-6 4-4 0,-3 1-6 1,-4-4-3-4,-12-6 1 4,1-10-1-2,-17-3-2 2,-4-9 7-3,-8-8 2 1,0 0-8 1,5 0-11 0,-3 0 0-2,1-20-1 3,12-15 0-1,5-19 2-1,-1-3-2-1,1-2 0 3,5 3 0-2,-2 6 0 2,-4 13 0-3,-6 9-1 2,-9 17-1-1,-4 5 2 0,0 6 1 0,0 0-1 2,0 0 0-2,0 0 0 2,0 0-2-4,0 0-4 3,0 0 4 1,0 0 2-2,0 0 1-1,0 0-1 2,0 8 0 0,-3 29 3 0,-11 12 3-2,1-4-5 2,0 2 1 0,9-16-2 1,-8-11 0-3,12-7 0 1,0-6 1 2,0 6-1-1,0 4 2-3,0 11-1 4,0 6-1-2,12 5 0 2,-8 10-1-4,3-12 0 4,-7-2-1-2,0-13-3 2,0-7 2-4,0-10-5 4,0-5 0-2,0 0-3 1,0 0 6-2,0 0 1 2,0 0 0 0,0 0 4-1,0 4 1 0,0 3-1 2,0-1 0-1,0-1-1-1,-7-2-2-1,7-3-1 3,0 0-13-1,0 0-7 0,0 0 1-3,0 0-7 4,0 3-18-1,-7 1-43-1,-9-4-59-1,6 0-74 2,-1 0-413 1</inkml:trace>
    </iact:actionData>
  </iact:action>
  <iact:action type="add" startTime="77342">
    <iact:property name="dataType"/>
    <iact:actionData xml:id="d16">
      <inkml:trace xmlns:inkml="http://www.w3.org/2003/InkML" xml:id="stk16" contextRef="#ctx0" brushRef="#br2">2853 17381 653 0,'0'0'268'8,"0"0"-106"0,0 0-66-1,0 0-46-1,0 0-13 2,0 0-10 0,141-8-9 0,-85-9 6-2,7 1 8 2,10-2 3 1,7 1 5-4,-3 3 4 3,-4 3-9 0,2-1-7 0,-17 2-12-2,-16 2-8 2,-17 1 8 0,-12 2-3 1,-13 5-4-2,0 0-1-1,0 0-8 2,-13 0 0 1,-43 0-3-4,-29 0 3 3,-15 13 6 0,-4 14 0 0,6-3-1 1,10 5-3-4,16-11 0 3,12 6 1 1,12-10-2-4,8 0-1 4,14-9 0-1,0 3-2 0,11-4 1-2,5-4 0 2,7 0-1 0,3 0 1 0,0 0 0 0,0 0 1-3,0 0 3 4,0 0-2-2,33 0 6-1,34 0-7 3,20-4 0-2,23-21 1 1,2-8-1-2,-2-1 0 2,-20 0 0 0,-9 13 1 0,-25 4 0-2,-12 5 3 3,-14 7 2-1,-14 2-2-1,-8-1 4 1,-8 4 0-1,0 0-5 0,0 0-3 2,-48 0-3-4,-41 24 3 3,-15 4 4 1,-16 2 3-1,-2-6-1-3,18 3-5 4,11-10 0-1,22 3 1 0,21-10 0-2,23-2-2 1,15-4 0 1,11-2 0 0,1-2 2-2,0 0-1 3,0 0 0-2,0 0 3 1,0 0-3-2,0 0 7 2,16 0-2 0,33 0-1 1,24 0-3-4,3-14-2 3,4 1 0 0,-12-4 0 0,-11 3 1-1,-11 0-1 0,-8 6 0 2,-9-1 2-2,-6 0-1 0,2 1 0 1,1 2 0-1,-4 3 2 1,2 0-2-1,-4-4-1 1,1 3 0-1,2 1-1 1,-11 0 1-2,1 3 0 3,-8 0 1-1,-5 0 2 0,0 0-3-3,0 0-3 3,0 0 2 0,0 0 0 0,0 0-9-2,0 0-23 2,0 0-31 1,0 0-29-2,6-3-39 0,-6 3 6 1,0 0-46-1,0 0-153 1,0 0-434-2</inkml:trace>
    </iact:actionData>
  </iact:action>
  <iact:action type="add" startTime="78310">
    <iact:property name="dataType"/>
    <iact:actionData xml:id="d17">
      <inkml:trace xmlns:inkml="http://www.w3.org/2003/InkML" xml:id="stk17" contextRef="#ctx0" brushRef="#br2">3601 17169 574 0,'0'0'277'7,"0"0"-117"-1,0 0-78 2,0 0-33 0,0 0-12 0,0 0-3-2,3-5-4 3,-32-3-2-2,-15 1-1 1,-3-8-4-2,-6-2-14 2,3 0-6 0,3-3-3 0,17 7 2-2,1 1 0 2,13 1-2 0,7 5 1 0,6 6-1-1,3-2 1 0,0 2 2 1,0 0 20 0,0 0 23 0,0 0 12-2,0 0-2 2,21 0-17 1,15 22-23-4,3 3-1 4,-1 9-5-2,5-6 1 2,-4 0-2-4,-1-2-3 3,-5-7 1 0,-2 1-4 1,-5 0 4-2,-9-4-1 0,-4-5 6 1,-3-1-4-1,-7 0 8 0,-3 2-3 1,0 3-2 0,0 12-7 0,0-2-4-2,-29 4-1 1,-4-5-4 2,-5-7 4-1,8-3 1-3,1-2 0 4,6-4 0-1,16-1 1 0,-4-3-1-1,11-1 0-1,0-3 0 3,0 0 0-1,0 0 0-3,0 0 0 4,0 0 3-2,0 0-2 1,0 0 0-1,0 0 0 1,0 0 0-1,0 0 0 1,16 0-2 0,18-7 1-2,3-8 0 2,5-5-1 0,-4 3 1-2,-8-3 0 3,-5 3-1-2,-9 4 0 2,-7 4 1-4,-5 1 0 3,-1 8 1 0,-3 0-1 1,0 0-2-3,0 0 0 2,0 0 1-1,0 0-6 1,-3-12 1-1,-33-12-5 1,-21-14 11 1,-4-6 0-3,-7-7 1 1,9-2-1 1,7-1 0-1,11 17-1 2,21 10 1-4,4 14-2 4,12 8 0-2,4 5 1 2,0 0 1-4,-3 0 2 3,3 0-1 0,0 0 0 0,0 0 0-2,0 0 0 2,0 0 4 0,0 0-1 0,0 0 3-1,0 0-1 0,7 0-3 2,12 18-2-2,11 9 1-1,-2 2-1 3,8 1-1-2,-1-1 0 1,-6 1 1 0,11 2 0-2,-1-2-1 3,-5-5 2-1,-8-2 0-3,-9-2-1 3,-1-6 7 1,-6 0-6-1,1-8 5-3,-7 6-3 3,-4-9 3 0,0 11-5 0,0 2 4-1,-18 11-4 1,-21 4 0 0,-1-2-1-1,-4-6 1-1,11 0-4 2,8-8 2 0,2-4-1 0,12-7-2-2,6 2-6 3,5-6-30-2,0-1-57 2,0 0-80-3,0 0-118 1</inkml:trace>
    </iact:actionData>
  </iact:action>
  <iact:action type="add" startTime="80573">
    <iact:property name="dataType"/>
    <iact:actionData xml:id="d18">
      <inkml:trace xmlns:inkml="http://www.w3.org/2003/InkML" xml:id="stk18" contextRef="#ctx0" brushRef="#br2">5219 13767 638 0,'0'0'287'8,"0"0"-132"0,0 0-39 0,0 0-36-2,0 0-19 2,0 0-6 0,0 0-8 1,146-43-12-4,-89 21-1 3,1-8-7 0,11-4-7 0,-1-3 1-2,3 1-2 2,-5 8 11 0,-10 11 0 0,-15 8 3-1,-14 9 0 0,-15 0-3 1,-8 0-9 0,-4 0-8-2,0 0-12 2,0 0-1 0,0 0-7 0,0 0 0-1,-33 0 6 0,-18 9 1 1,-13 8 2 0,-10 3-1-2,-5-1-1 2,2 1 1 0,9-3-1 1,8-1 0-4,11-5-1 4,19-5 0-2,9 1 0 1,8-5 1-1,5 1 0 0,8-1-2 2,-8-2 1-2,8 3 1-1,0-3 1 2,0 0 0 1,0 0-1-2,0 0 1-1,0 0 1 3,19 3-2-1,22-3-5 0,18 0 3-3,11 0-1 3,1 0 2 0,-2 0 0 0,-3-13 0-1,-10-2 2 0,-12 3-2 2,-11 4 2-2,-19 3 0 0,2 1 0 0,-4 3-1 2,-11 1 1-2,2 0-1-1,-3 0 0 3,0 0 1-1,0 0-2 0,0 0 2-3,0 0-2 4,0 0 2-2,0 0-1 2,0 0 0-4,0 0 1 3,0 0-1 1,0 0 1 2,0 0-2-7,0 0 1 3,0 0-1 1,0 0 1 0,0 0 1-2,0 0 0 1,0 0-1 2,0 0 0-2,0 0 1-1,0 0-1 2,0 0 0 1,0 0-1-1,0 0 1-3,0 0 0 3,0 0 0 0,0 0 0 1,0 0-2-3,0 0-1 1,0-4-7 1,-3-8-2 0,-26-4 4-2,-11-16 8 3,-1-3-1-2,2-8 3 2,-6-2-4-3,6 6 2 2,1 3 0 0,11 7-1 0,4 13 0-3,7 5 1 3,11 5-2 1,-3 4-2-2,8 2 4-1,0 0 0 3,0 0 3-2,0 0-3 1,0 0 0-1,0 0 3 0,0 0-2 2,0 0 4-2,0 0-1-1,0 0-4 2,26 2 1 0,9 11-1 0,-1 5 0-1,8 1 0 1,2-2 0 0,-2 4 0-1,-4-2 1-1,-2-1-1 3,-3 1 1-1,-13 3 0 0,4 3 0-3,-17 3-2 4,6 4 0-2,-9-2 1 2,-4 4 0-4,0-7 1 3,0 7-1 1,-20 0-4-1,-18 2 4-2,-5 1 0 2,-4-3 0-1,7-9 1 1,9-5-1-1,13-9 0 0,9-8 0 2,6-3-3-2,3 0 3-1,0 0 0 3,0 0 1-2,0 0-2 2,0 0 3-4,0 0-2 4,17 0 0-1,9-7 3 0,2 2-2-3,1 0-1 3,-4-5 0 0,-5 0 0 0,0-7-1-2,-1 0-1 2,-3-1 2 1,-4-6-2-1,4 5 2-2,-12-2-1 1,6 8 1 2,-7 4 0-2,1 4 0-1,-4 2 0 2,3 3 1 0,-3 0-1 0,0 0 0-1,0 0 0 1,0 0-1-1,0 0-1 1,0 0 2-2,0 0 0 2,0 0-1 1,0 0 2-2,0 0-2-1,0 0 0 3,0-2 0-2,0 2-3 2,0-9 0-4,0-2 1 3,-3-8 2 1,-32-13-1-2,-7 2 1-1,2-7 0 2,-4-3 1 0,4-2 0 0,4 3 1-2,8 2-3 3,3 9 2-2,9 9 0 1,3 14-4-1,13 5 0 0,0 0 2 1,0 0 2 0,0 0 0-2,0 0 0 2,0 0 2 0,0 0-2 0,0 0 0-1,0 0 0 1,0 0 0 0,13 0-2-1,15 1 1 0,4 22 0 1,-3 2 1 0,7 3 0 0,-4 1 1-3,-4-7-1 4,-8 3 0-1,0 4 0 0,-7-1 0-3,-6 6 2 3,-4 3-2 1,-3 1 0-2,0-1 0-1,0-3 1 3,-7 0-3-2,-19-4 4 2,0 1-2-3,-2 0 1 1,5-4 0 2,1-3-1-1,6-10 0-2,5-3-3 2,6-11-15-1,5 0-102 1,0 0-118-2,0-17-149 3</inkml:trace>
    </iact:actionData>
  </iact:action>
  <iact:action type="add" startTime="83745">
    <iact:property name="dataType"/>
    <iact:actionData xml:id="d19">
      <inkml:trace xmlns:inkml="http://www.w3.org/2003/InkML" xml:id="stk19" contextRef="#ctx0" brushRef="#br2">6603 14677 114 0,'15'0'258'8,"-8"3"-116"1,4 17 11-2,-3 8-21-1,5 2-35 2,-10 0-11 0,-2-5-19 0,-1-11-11-2,0-6 0 2,0-3-17 0,0 2 1 0,0-2-5-2,0-5-8 2,0 0-18 0,-4-9-2 1,-9-41-4-4,-11-18 3 3,4-7-3 0,-3-10-2 2,3 0 1-5,-4 1-1 2,7 0-1 1,-6 0 1 0,5 2-1-1,0 3 1 0,0 13-2 1,-1 6 1 0,12 13 0-1,-3 10 2 1,7 15-2 0,3 7-2-1,-4 11 2-1,4 4 0 3,0 0 2-2,0 0-1 2,0 0 0-4,0 0 0 3,-3 0 1 1,-7 2-1-3,5 23 2 2,-9-3-2-1,10-2 0 2,-4-5 0-1,0-1-2-2,3 6 2 2,1 10 1-1,1 21 0 1,-6 7-2-2,9 4 0 2,0-2 1 1,0-15 0-2,0-15-1-1,0-13 0 3,0-8-1-2,0-9 0 2,0 0 1-4,0 0-1 3,0-34 0 0,0-13-4 1,9-13 3-4,-2-13 2 3,-2-8-2 0,6 2 1 0,-4 10 1-1,-7 25 0 1,2 19 1-1,7 13-1 1,-4 12 1-2,0 0 4 3,8 0-3-2,7 0 5 1,3 34-6-1,11 6 1 1,-4 3-1-1,0 3 1 2,1 5 1-4,5-2-1 3,-5-7-2 1,-5-5 1-1,-9-18-3-2,-7-6 1 1,-1-8-2 2,-9-5-15-3,0 0-45 2,0 0-98-1,0 0-189 1</inkml:trace>
    </iact:actionData>
  </iact:action>
  <iact:action type="add" startTime="84873">
    <iact:property name="dataType"/>
    <iact:actionData xml:id="d20">
      <inkml:trace xmlns:inkml="http://www.w3.org/2003/InkML" xml:id="stk20" contextRef="#ctx0" brushRef="#br2">7360 13579 271 0,'0'0'153'6,"0"0"-32"0,0 0-8 2,0 0-10 0,0 0-16 1,0 0-19-4,24 5-18 3,-24-5-21 0,-17 0 4 0,-14 0 1-2,-2 0-10 2,-6 0-5 0,-3 0-6-2,-15-13 3 2,-2-4-7 0,-5 2-2 0,0 4-2 0,1 3-1-2,2 5 1 3,4 0 0-1,5 0 2 1,9-1-7-4,5-3 5 4,7 2-5-2,-2 0 0 0,8 1 2 0,7 1-1 2,5 3-1-2,13 0 0 1,0-8 1-3,0-1-1 4,5-4 5-1,21-2-3-2,2 2-2 2,2-3 1-1,-2 3 1 1,1-4-1 0,-3-3-1-2,-4 3 0 3,-2 2 0-1,-1 0 0-1,1 6 0-1,-2 1 1 3,1 3-1-2,-8 2 3 2,9 3 0-4,-11 0 11 3,-2 0 13 1,-4 0-1-4,-3 0-5 3,0 6-10 0,0 18-11 0,-23 1 0 0,-13 1-1-1,1-5 0 1,-10-6 0 0,4-3 0-1,-2 0 0 0,2-4 1 0,-2 1-1 1,10-1 0-2,5-3 1 2,12 0 1 1,6 2-1-1,4-2 2-3,6 3 2 3,0 4 3 0,19 2-1 1,22 5-3-3,5 1 0 1,5 6-2 1,-2 4 5 0,-6 2-3-2,-3-5 2 3,-13-7-4-2,-14-9-2 1,-8-5 1-1,-5-6-5 0,0 0-38 1,0 0-136 0,0 0-375-1</inkml:trace>
    </iact:actionData>
  </iact:action>
  <iact:action type="add" startTime="86393">
    <iact:property name="dataType"/>
    <iact:actionData xml:id="d21">
      <inkml:trace xmlns:inkml="http://www.w3.org/2003/InkML" xml:id="stk21" contextRef="#ctx0" brushRef="#br2">6649 11738 312 0,'0'0'234'8,"0"0"-77"-2,0 0-56 3,0 0-49-2,0 0-34 2,0 0 2-4,0 0 17 3,148-17-3 0,-120 17 13 0,8 0 16-2,2 0-15 2,4 0-14 0,-5 0-1 0,-3 6-8-2,-7-2-6 2,-8-4-6 0,-6 0-5 0,-8 0 3-2,-3 0-2 2,-2 0-9 0,0 0-3 0,0 0-2-2,0 0 1 2,0-13 4 0,-7-6 0 0,-10-6 0-2,-6 0 0 2,-2-4 0 0,-7-3 0 0,0 5-3-2,3-1 1 3,0 2-11-2,10 8 6 1,8 3-6-2,-1 10 2 2,12 1 9 0,0 4 2 0,0 0 1-2,0 0 0 2,0 0 1 0,0 0 0 0,0 0 3-2,0 0-4 2,0 15 1 0,0 4 1 0,15 1 2-2,6 3 2 2,3-1 0 0,-1 2-3 0,7 3 2-2,-2 0-2 2,-5 2 0 0,-4 1 2 0,-2 0 0-2,-4-8 1 2,-3-5 1 0,-4 0 4 0,-6-7 4-2,0 1-6 2,0-2-6 0,0 2-2 0,0 0-3-2,-13 1 1 2,-3-4 0 0,9-3-4 0,-3-1 0-1,7-3-24 0,3-1-45 1,0 0-95 0,0 0-290-2</inkml:trace>
    </iact:actionData>
  </iact:action>
  <iact:action type="add" startTime="87315">
    <iact:property name="dataType"/>
    <iact:actionData xml:id="d22">
      <inkml:trace xmlns:inkml="http://www.w3.org/2003/InkML" xml:id="stk22" contextRef="#ctx0" brushRef="#br2">7360 10899 366 0,'0'0'199'8,"0"0"-43"1,0 0-26-4,0 0-30 4,0 0-28-2,0 0-31 1,0 0-12-1,40 251 0 1,-27-193-10-1,-3-4 1 1,14 3-5-2,-7 7 6 2,6 7-3 0,-2 2-4 1,8 0-3-4,-9-8-4 3,-9-14-3 0,2-23-2 0,-7-15-1-2,0-13-1 2,-2 0-1 0,-4 0-2 1,0 0 3-4,0 0-1 3,0-7 1 1,0-8-1-2,-10-2 1 0,-16-8-1 0,-10-3 1 1,-5-3 0 0,1-3-1-2,1 2 1 2,1 0 0 0,15 9-1 0,-2 7-1-2,9 10-3 2,9 4 1 0,4 2 3 0,3 0 1 1,0 0 2-4,0 0 3 3,0 22-5 0,23 9 1-2,0 4 0 2,2 5 0 0,-2-1 0 0,3-7 5-2,-16-10 2 2,14-11 1 0,-7-11 24 0,6 0 2-2,-5 0-11 2,14-25-7 0,-9-6 7 0,-2 3 1-2,-2 3-12 2,-11 1-8 0,9 6-5 0,-8-1 0-2,1 1-9 3,0 4-48-2,-10 11-106 1,0 3-134-2</inkml:trace>
    </iact:actionData>
  </iact:action>
  <iact:action type="add" startTime="88276">
    <iact:property name="dataType"/>
    <iact:actionData xml:id="d23">
      <inkml:trace xmlns:inkml="http://www.w3.org/2003/InkML" xml:id="stk23" contextRef="#ctx0" brushRef="#br2">8661 11869 413 0,'0'0'284'7,"0"0"-105"1,0 0-63-2,0 0-59 2,0 0-32 0,0 0-10 0,0 0 3-2,-163 34-11 2,106-28-1 0,1-2-5 0,-1 1 1-2,12-3-2 2,9 2 0 0,5-4 1 0,5 0 0-2,15 0-1 2,-1 0-1 0,8 0 1 0,4 0 1-2,0 0-1 3,0 0 3-2,0 0 2 2,0 0-1-4,0 0-2 3,0 0-2 0,20 0-1 0,5-23-1-2,4-5 3 2,1-3-2 1,-1 6 2-2,-1 5-1-1,-4 10 1 2,-5 1 1 0,-9 2-1 0,-2 7 5-2,-8 0 5 2,0 0-6 0,0 0-5 0,0 0-2-2,-18 0 1 2,-8 7 1 0,-12 7 1 1,-2 6-1-4,-1 2 0 3,-1-3 0 0,12 4 0 1,4-3 0-4,11-7 1 3,5 2-1 0,10-1 2 0,0-1 8-2,0 4 25 2,10 6 1 0,25 5-18 0,0 2-6-2,-6 2-5 2,10-4 1 0,-19-3-5 0,0-5-3-2,1-6 0 4,-1-7-6-4,-1-7-17 3,-3 0-64-4,-16 0-77 4,0 0-292-2</inkml:trace>
    </iact:actionData>
  </iact:action>
  <iact:action type="add" startTime="89796">
    <iact:property name="dataType"/>
    <iact:actionData xml:id="d24">
      <inkml:trace xmlns:inkml="http://www.w3.org/2003/InkML" xml:id="stk24" contextRef="#ctx0" brushRef="#br2">9582 13979 200 0,'0'0'244'7,"0"0"-134"-1,0 0-27 3,0 0-31-1,0 0-16-1,0 0 14-1,0 2 32 2,0-2 14 0,0 0 6 0,0 0 1-2,0 0-8 2,11 0-34 0,18 0-22 0,-1 0-10-2,8 0-8 2,5 0-5 0,5 0-4 0,15-11-5-2,-2-4 6 2,11 1-5 1,-11 7 0-2,-3 0-1-1,-3 7-2 2,-12 0 5 1,-9 0-1-2,-12 0 0-1,-8 0-1 3,-1 0 3-2,-9 0 0 1,-2 0-8-2,0 0-3 2,0 0-10 0,-13-5 9 1,-15-17 1-4,-8-8 0 4,-8 3 2-2,4 2 1 1,3-1-3-2,8 6-2 2,2 7 2 1,20 8-1-2,-6-2 1 0,13 7 0 0,0 0-1 2,0 0 3 1,0 0 0-7,0 0-2 5,0 0 7 1,0 4-5-2,5 17-2-1,10 2 0 3,4 0 1-1,4-1-2-1,-6 3 2 0,7 1-1 1,-8 0 2 0,1-4-2-1,-4 0 1 0,-3-2 3 0,-10-3-2 1,0-4 2 0,0 2-4-1,0-6-2 1,-19 1 0 0,-8-3-1 0,-10-2 3-3,13 0-15 4,4 3-28-2,4 4-92 1,16-10-133-1,0 4-820 1</inkml:trace>
    </iact:actionData>
  </iact:action>
  <iact:action type="add" startTime="90680">
    <iact:property name="dataType"/>
    <iact:actionData xml:id="d25">
      <inkml:trace xmlns:inkml="http://www.w3.org/2003/InkML" xml:id="stk25" contextRef="#ctx0" brushRef="#br2">10614 15103 250 0,'0'0'306'7,"0"0"-120"1,0 0-83 0,0 0-41-2,0 0-19 2,0 0-25 1,0 0-1-2,0-82 42-1,0 12-13 2,0-14-9 0,-7-21-8 0,-4-10-10-2,0-15-7 2,-1-1-5 0,5 10-4 0,-3 24 0-2,10 31 0 2,0 31 0 1,0 20 3-2,0 8 6 0,0 5 11 0,0-1 14 2,0-1-19-1,0 4-6-3,0 0-6 4,0 0 3-1,0 0-4-1,0 18 3-1,-13 8-4 3,-2 8-1-2,-3-2-3 1,-3 8 3-1,5-3-3 0,-1-10 0 2,7-4 0-2,0-9-1 0,7-5 1 1,3-9 2 0,0 0-2-1,0 0 0-1,0 0-2 2,0-4 0 0,0-26-3 0,13-7 3-1,7-5-1 0,2 1 1 2,-5 6-1-1,-5 10 1-3,8 10 1 6,-1 10 1-6,-2 5 2 3,4 0 3-1,-3 0-2 0,-2 18 3 1,-1 6-3 0,-2 7 0-1,4 2 0 1,4-2-1 0,-5-5-2 0,-12-6 1-3,7-12-1 4,-6-1-3-1,-5-7-7 0,4 0-46-2,-4 0-133 1,0-4-270 2</inkml:trace>
    </iact:actionData>
  </iact:action>
  <iact:action type="add" startTime="91490">
    <iact:property name="dataType"/>
    <iact:actionData xml:id="d26">
      <inkml:trace xmlns:inkml="http://www.w3.org/2003/InkML" xml:id="stk26" contextRef="#ctx0" brushRef="#br2">11215 13621 264 0,'0'0'197'7,"0"0"-42"1,0 0 7 0,0 0-57-2,0 0-21 3,0 0-17-2,-27 5-15-1,-12 9-13 2,-2-5-11 1,-12 0-5-2,-4-4-5 1,-2 2-10-2,3-5-4 2,-9 3 2 0,16-5-5 0,-3 0-1-2,20 0 0 2,3 0 0 0,16 0 2 0,3-2-2-2,10-13 0 2,0 1 1 0,0 4 0-2,13 0 1 3,10 5 1-2,-6 2 0 1,4 3-3 0,-1-2 1-1,-1-5-1 1,4-3 0-1,-6-5 0 1,4 5 0-2,-14 1 0 2,-3 5 1 0,-4 4-1-2,0 0 3 2,0 0-2 0,0 0 3 1,0 10-4-2,-24 11 0-1,-13 5 0 2,7-6 0 0,1 0 0 0,16-3 3-2,-2-3 10 2,11-6 8 0,-5 0 3-1,9 1-4 1,0 5 1 0,0 3-10-1,29 2-8-1,10 6-2 2,2 2-2 0,3-5 1 0,-4-8 0 0,-12-6 0-2,1-5-2 2,-18-3-18 0,2 0-67-2,-13 0-135 2,0-3-451 0</inkml:trace>
    </iact:actionData>
  </iact:action>
  <iact:action type="add" startTime="92547">
    <iact:property name="dataType"/>
    <iact:actionData xml:id="d27">
      <inkml:trace xmlns:inkml="http://www.w3.org/2003/InkML" xml:id="stk27" contextRef="#ctx0" brushRef="#br2">10875 12395 15 0,'0'0'350'8,"0"0"-106"-2,0 0-25 3,0 0-62-2,0 0-64 1,0 0-29 0,49 34-21-2,-23-24-8 3,2-3-12-2,1-4-7 1,0-3-1-2,13 0-1 2,4 0 1 0,5 0-3 0,2 0 9-2,-6-3 1 2,-9 1-6 0,-15 2 2 0,-13-3-11-2,-7 3-3 2,-3 0-4 0,0-6-3 0,0-3-2-2,0-5-3 2,-29-4 8 0,-2-6 0 0,-6 1 0-2,0 4 0 3,-2-1 0-2,12 5 0 1,6-2 0-2,4 4-1 3,5 2 1-1,8 3-5-1,4 5 5-1,0 1 0 2,0 2 3 3,0 0-2-6,0 0 3 1,4 0-4 3,15 20 0-2,-1 4 0 0,2 5 0 0,0 4 1 1,3 4 0 0,-4 3-1 0,-1-2 2-2,-5 5 3 3,-6-6-5-2,-7 1 3 1,0-7-3-2,0-6 1 2,0-8-3 0,0-5 0 0,0-4 0-2,0-8-11 2,-4 0-26 0,-12 0-85 0,16 0-122-2</inkml:trace>
    </iact:actionData>
  </iact:action>
  <iact:action type="add" startTime="93344">
    <iact:property name="dataType"/>
    <iact:actionData xml:id="d28">
      <inkml:trace xmlns:inkml="http://www.w3.org/2003/InkML" xml:id="stk28" contextRef="#ctx0" brushRef="#br2">11481 11654 388 0,'0'0'259'5,"0"0"-70"4,0 0-62-2,0 0-55 1,0 0-35-2,0 0-15 3,92 154 0-2,-76-103-8 1,8 6-1-2,0 7-2 2,-1 8 8 1,15 13-1-3,-2 2 7 1,-2 3-3 1,-4-10-9 0,-10-16-4 0,-4-14 0-2,-11-13-7 2,-5-12-2 0,0-8 0 2,0-9 1-5,0-8-1 3,0 0 0-1,0 0-2 1,0-14-4-2,-2-27 6 2,-25-6 1 1,-12 3-1-1,-11 7-1-2,2 3 0 2,5 7-4-1,7 4-4 2,2 7-5-4,24 1 3 3,-3 13 2 0,13 0 3 0,0 2 6-2,0 0 5 2,0 7 1 0,21 23-6-1,2 8 1 1,10-7 2 0,-1-4 2-1,3-4 6 2,2-9 5-4,-2-2 0 4,-7-7-5-2,2-5 1-1,-10 0-4 2,-1 0-4 0,-11-4-3 0,5-6 1-2,-6 0-4 2,-7 0-1 0,0-4-4 0,0-6-27 0,0 12-96-2,0-1-162 3</inkml:trace>
    </iact:actionData>
  </iact:action>
  <iact:action type="add" startTime="99576">
    <iact:property name="dataType"/>
    <iact:actionData xml:id="d29">
      <inkml:trace xmlns:inkml="http://www.w3.org/2003/InkML" xml:id="stk29" contextRef="#ctx0" brushRef="#br3">19984 16165 409 0,'0'0'249'8,"0"0"-88"-2,0 0-67 1,0 0-17 2,0 0-6-2,0 0 12-1,0 0-10 2,24 0 6 0,5-17-10 0,-6-3-17-2,14-3-8 2,-5-5-4 0,20-5-6 1,4-7-14-4,8-10-2 3,17-6-1 0,3-10 6 0,16 2 6 0,5-1 8-1,1-1-3 1,-2 6-7-1,-17 6 0 0,6 7-9 1,-9 8-7-1,-3-6-4 2,3 0-3-3,4-3-1 2,-4-9 0-1,1-1 0 1,3-4-2-2,-3 2 1 2,-21 11-1 1,-20 14 0 0,-5 10 1-4,-22 10 5 2,-9 5-1 1,2-2-1 0,-10 7-2-2,0-2 0 3,0 2-2-2,0 3-1 1,0 2-1-1,0-3 1 0,0 3 0 1,0 0 0 0,-35 0 0-1,-22 0 6 0,-9 0-3 2,-11 0 0-2,-3 0-3 0,0-3 0 0,-1-8 0 1,4 3-1 2,17 3 0-5,13 1 1 2,11 1-1 1,19 3 0 0,9 0 1-1,8 0 2 1,0 0 0 0,0-3 1-1,0 0-3 0,25-1-5 0,18-11 5 1,27 2 5 0,-3-4-3-2,7 2-1 3,-11 6 3-2,-12 9 1 1,-2 0-4-1,-8 0 3 0,-18 0 2 2,0 0-2-1,-5 0-2-3,-15 0 2 3,-3 0 3 1,4 4 2-4,-4 13 5 4,0 13 4-2,0 12-11 1,0 20-1 1,-4 8-2-3,-27 8-1 1,-9-4 0 2,-7-7-3-2,5-13 0-1,13-9 0 2,0-11-1 0,16-12 0 0,3-10 1-2,10-9-2 3,0-1-7-2,0-2-21 2,0 0-36-3,20 0-26 1,3-11-48 2,4-2-72-3,-23 3-99 1,-4 10-466 1</inkml:trace>
    </iact:actionData>
  </iact:action>
  <iact:action type="remove" startTime="103222">
    <iact:property name="style" value="instant"/>
    <iact:actionData xml:id="d30" ref="#d29"/>
  </iact:action>
  <iact:action type="add" startTime="103262">
    <iact:property name="dataType" value="strokeEraser"/>
    <iact:actionData xml:id="d31">
      <inkml:trace xmlns:inkml="http://www.w3.org/2003/InkML" xml:id="stk30" contextRef="#ctx0" brushRef="#br4">27640 20023 32 0,'0'0'599'43,"0"0"-385"-43,0 0-155 0,0 0-15 0,0 0-14 1,0 0-18 1,0 0-12 3,-8-5-2 4,-2 5-4-2,6 0 1 2,1 0-99-2,-9 0-357-1</inkml:trace>
    </iact:actionData>
  </iact:action>
  <iact:action type="add" startTime="105110">
    <iact:property name="dataType"/>
    <iact:actionData xml:id="d32">
      <inkml:trace xmlns:inkml="http://www.w3.org/2003/InkML" xml:id="stk31" contextRef="#ctx0" brushRef="#br1">20249 15996 380 0,'0'0'309'7,"0"0"-141"1,0 0-66-2,0 0-30 2,0 0-5 0,0 0 8 1,0 0-15-4,170-160 6 3,-111 111-7 0,12-9-8 0,16-12-8-2,7-9 0 2,6 0-12 0,10-2-1 1,-1 4-1-4,7 0-6 3,1-3 2 2,-1-1-3-2,-7-3-5-2,7-1-2 2,-9 1-1-1,-2 5-8 3,5 0 0-5,-13 12-4 3,-13 8 0 0,-17 8-2 0,-24 18-1-2,-12 8 0 2,-12 11 0-1,-15 5 1 2,-4 3 0-4,0 6 0 3,0 0-3-1,0 0 3 2,0 0 1-3,-25 0-1 1,-31 3 9 1,-24 17-5 1,-13 3 3-3,-11 2-2 2,4-2-5-1,11-6-2 2,7-7 0-3,15-1 1 2,24-7 1-1,19 1 0 2,11-3 0-4,13 0 1 3,0 0-1 0,0 0 0 0,13 0-9-2,31 0 9 6,25-17 5-8,5-7 0 4,0 1-3-1,-7 6 1 0,-13 5 0 1,-15 10 1 1,-2 2 0-3,-13 0 1 1,-6 0 3 1,4 0-3 1,-9 0-2-4,-3 0 1 4,6 0-4-2,-3 0 3 2,-2 2 4-4,6 10 5 3,0 2 11 0,-9 5 7 0,6 1-12-2,-12 1-7 3,5-6-6-1,-1 0-3 0,-6-4-2-1,0-2 0-1,0 13 0 2,0 15 0 1,0 13 1-3,0 14 0 2,-13 7-1-1,-5-2 2 1,8 0-4-2,-3-19 1 3,6-16-4-2,-2-12-14 2,9-10-19-3,-1-6-25 1,1-6-24 2,0 2-33-2,0-2-51-1,0 0-160 3</inkml:trace>
    </iact:actionData>
  </iact:action>
  <iact:action type="add" startTime="106626">
    <iact:property name="dataType"/>
    <iact:actionData xml:id="d33">
      <inkml:trace xmlns:inkml="http://www.w3.org/2003/InkML" xml:id="stk32" contextRef="#ctx0" brushRef="#br1">23206 13741 575 0,'0'0'254'6,"0"0"-141"2,0 0-37-1,0 0-13 2,0 0-22-4,0 0-11 3,0 0 19 1,52-58 7-2,0 15 9 0,9-5-1 0,16-5-11 2,10-6-5-2,17-2-9 0,9-4-3 1,5-2-2-1,-5-1-4 1,0-4-4 0,1-5-3-2,7-1 3 2,-1-4-5 0,0 3-4-2,-15 9-6 3,-10 9-7-2,-25 4 1 2,3 3-1-4,-14 5-2 3,-7 0-2 0,0 7 0 0,-15 5 0-2,-14 12-1 2,-9 8 1 2,-7 11 4-3,-7-1-3-1,0 7 1 1,0 0 0 2,-17 0 2-2,-26 0-3-1,-18 20 0 2,-15 7-2 0,-8 4 4 0,-13 5-3-2,9-2 3 3,-2 1-3-1,20-13 0 0,12-6-1-2,19-7-2 1,22-4-4 1,14-5 0 1,3 0-4-4,0-5 7 3,7-25 4 1,34 0 0-1,11-1 0-2,4 4-1 1,-8 4 1 1,4 6 0 0,-8 7 2-2,-3 3-1 3,-4 7 3-1,-9 0-3 0,7 0 3-2,-11 0-3 2,8 0 2-1,-7 14-1 2,-5 1 0-4,3 2 1 3,-5 8 4 1,-2 12 6-1,-12 13-4-2,-4 9 5 1,0 0-9 2,0-6-3-1,-7-7-1-2,-8-19-1 2,-4-1-4 0,6-13-1 0,6-7-21-3,7 1-31 3,0-5-41 0,0 9-22 1,0-7-63-3,0 1-183 2</inkml:trace>
    </iact:actionData>
  </iact:action>
  <iact:action type="add" startTime="108036">
    <iact:property name="dataType"/>
    <iact:actionData xml:id="d34">
      <inkml:trace xmlns:inkml="http://www.w3.org/2003/InkML" xml:id="stk33" contextRef="#ctx0" brushRef="#br1">26504 11432 477 0,'0'0'311'5,"0"0"-148"3,0 0-59 0,0 0-22-1,0 0-32 1,0 0-9-1,0 0 17 1,514-387-4 0,-389 286-3-2,15-15-8 2,1-8-6 0,-13 6-1 0,-8 17 8-2,-11 26-10 2,-28 22 3 0,-22 20-3 1,-27 11-17-4,-3 8-10 3,-19 5-3 0,0 5-4 0,-10 4-1-2,0 0 0 2,0 0-4 0,0 0 3 0,-37 0 2-1,-23 4 6 0,-24 19 2 2,-10-1-3-1,9 1-5-3,3-7 0 3,13-5 1 0,21-1-1 2,9-5 0-5,19-1 1 4,15-3 1-2,5-1-1 1,0 0-1-2,0 0-4 1,32 0 3 1,20-20 1 0,16-7 1-2,22-1 1 2,0-3-1 1,10 3 0-1,-6 6 0-2,-12 7 0 2,-23 10 4-1,-16 2-1-1,-15 3 7 2,-11 0-4 1,-5 0 7-1,-9 0 0-1,-3 11-1-1,0 23-5 2,0 16-6 0,-6 13-1 1,-30 9 0-4,2-4-1 3,10-12-2 1,1-17 0-2,10-19-12-1,10-17-41 2,3-3-40 1,0 0-33-4,23-26-80 4,6 2-56-2,-4-5-598 2</inkml:trace>
    </iact:actionData>
  </iact:action>
  <iact:action type="add" startTime="109609">
    <iact:property name="dataType"/>
    <iact:actionData xml:id="d35">
      <inkml:trace xmlns:inkml="http://www.w3.org/2003/InkML" xml:id="stk34" contextRef="#ctx0" brushRef="#br1">29669 9217 174 0,'0'0'387'8,"0"0"-138"0,0 0-77-2,0 0-63 3,0 0-38-2,0 0-39 1,0 0-8-2,111-62 1 2,-61 21 3 0,13-12 4 0,11-4-4-2,10-8-8 2,20-6 2 0,12-4-4 1,-7 4-8-3,-1 15 0 2,-19 7 3 1,-12 21 1-5,-18 4 4 4,-15 5-8 0,-7 8-3 1,-14-1-6-2,-7 4 1 0,-13 4-2 1,-3 4 1 0,0 0 0-3,0 0-2 3,0 0 0 0,-23 0-9 1,-29 0 10-2,-29 12 4 0,-22 7 5 1,-15 2-5-1,-2 1 1 1,13-5-3-1,8-2 2 0,24-2-3 2,18-9-1-1,27-4 0-2,10 0-2 2,20 0-1 0,0 0 3 0,0 0-1-3,10 0 1 4,36 0 2-1,14 0 5-3,11-4-7 3,8-16 0 0,16-5 1 1,-4-1-1-2,9-4 2-1,-3 2 0 2,-13 8-1 0,-14 3 9-1,-11 7 3 1,-18 7 11-1,-1-1-10 2,-9 2-3-4,2-4-6 4,-14 1-5-2,-2 1 2 1,-12 1 1-1,-2 3-2 1,-3 0 4-1,0 0 5 1,0 0-5-1,0 0-4 1,-16 14 8-1,-25 23 3 1,-10 8 1 0,-10 9-5-2,2-7 1 2,2-1-8 0,12-7-1 0,6-8 1-1,18-4-1 0,2-7 0 2,3-8-3-4,11-1-27 4,5-3-35-1,0 3-30-1,0 1-22 0,0-9-60 1,0 4-364-1</inkml:trace>
    </iact:actionData>
  </iact:action>
  <iact:action type="add" startTime="113240">
    <iact:property name="dataType"/>
    <iact:actionData xml:id="d36">
      <inkml:trace xmlns:inkml="http://www.w3.org/2003/InkML" xml:id="stk35" contextRef="#ctx0" brushRef="#br2">24451 14986 628 0,'0'0'303'7,"0"0"-150"1,0 0-36 0,0 0-31-2,0 0-24 2,0 0-32 0,0 0-12 0,10 0-9-2,-16 0-7 2,-27 0 19 0,1 0 0 0,-16 0-4-2,1 0-2 2,3 0-1 0,-10 16-6 0,10 12-4-2,-12 4 1 2,13 5 4 0,2 2 5 0,5 1-3-2,11-3 5 4,2-6-6-3,10-3 4 0,13-6-1-1,0-2 0 2,13-1 4 0,31 2-5 0,17-8-1-2,1-7-1 3,3-6-1-1,-4 0-2 0,7-15-1-3,-16-21-5 4,1-11-1-1,-13-7 1 0,-1 0 4-2,-18 7-4 2,-13 12 1 0,4 14 2-1,-12 9-2-1,0 7 1 3,0 3-1-1,0-5 3 0,0 2-5-2,0-7 1 2,0 6 3-1,0 6-3 1,0 0 6-2,0 0 19 2,0 0 21 0,-3 40 7 0,-14 19-10-1,1 14-33 1,8 0-1 0,-2-7-4 3,7-16-2-8,0-14-3 5,3-13-1-1,0-13-2 1,0-10-14-2,0 0-11 2,0 0-28 1,0 0-45-1,0-27-64-3,0-18-10 4,0 17-86-2,0-1-311 1</inkml:trace>
    </iact:actionData>
  </iact:action>
  <iact:action type="add" startTime="114035">
    <iact:property name="dataType"/>
    <iact:actionData xml:id="d37">
      <inkml:trace xmlns:inkml="http://www.w3.org/2003/InkML" xml:id="stk36" contextRef="#ctx0" brushRef="#br2">24121 14487 764 0,'0'0'212'8,"0"0"-104"-2,0 0-46 3,0 0-34 0,0 0-10-3,0 0 19 0,10 0 36 2,-7 0 8 0,-3 0-13 0,3 0-8-2,-3 0-12 2,4 0-12 0,12 0-6 0,4 0-6-2,11 0-7 2,-1 0 1 0,14 11 7 0,9 0 1-1,7 1-2 0,3-7-2 1,1-2-1 0,6-1 0-1,-18 1-4 0,-4 0-4 2,-21 1-1-1,-9-4 10-2,-11 0-5 2,2 0 1-1,-9 0-10 2,0 0-3-3,0 0-5 2,0 0-1 0,0 0 0-1,0 0 1 0,0 0 0 1,0 0 2-1,0 1 3 2,0 3 0-3,0-4-1 1,0 2-3 1,0-2 2 0,0 0-2-2,0 0 1 3,0 0-2-2,0 0 0 1,0 0 4-2,0 0-3 4,0 0 2-4,0 0-1 3,0 0-1-3,0 0 0 2,0 0-2-1,0 0 1 1,0 0 0-1,0 0-1 1,0 0 0 0,0 0 1-1,0 0-4 0,0 0 2 0,0 0-3 1,0 0 0 0,0 0 1-2,0 0-3 2,0-7 1 0,-9-27 6 1,-6-13 1-1,-11-3-1-2,3-6 2 2,1-1-2 0,4 10 1-2,9 13-1 1,-6 17-1 1,15 9-1 0,-1 8-9-2,1 0-12 2,0 0-31 0,-3 0-38 0,3 0-59-1,0 4-42 0,0 16-169 1</inkml:trace>
    </iact:actionData>
  </iact:action>
  <iact:action type="remove" startTime="116605">
    <iact:property name="style" value="instant"/>
    <iact:actionData xml:id="d38" ref="#d36"/>
  </iact:action>
  <iact:action type="add" startTime="116629">
    <iact:property name="dataType" value="strokeEraser"/>
    <iact:actionData xml:id="d39">
      <inkml:trace xmlns:inkml="http://www.w3.org/2003/InkML" xml:id="stk37" contextRef="#ctx0" brushRef="#br4">30795 19673 489 0,'0'0'160'26,"0"0"-94"-26,0 0-25 1,0 0-41 1,0 0-3 7,0 0-115-1,0 0-137-2</inkml:trace>
    </iact:actionData>
  </iact:action>
  <iact:action type="remove" startTime="117111">
    <iact:property name="style" value="instant"/>
    <iact:actionData xml:id="d40" ref="#d37"/>
  </iact:action>
  <iact:action type="add" startTime="117130">
    <iact:property name="dataType" value="strokeEraser"/>
    <iact:actionData xml:id="d41">
      <inkml:trace xmlns:inkml="http://www.w3.org/2003/InkML" xml:id="stk38" contextRef="#ctx0" brushRef="#br4">31194 18862 445 0,'0'0'199'22,"0"0"-98"-22,0 0-57 1,0 0-44 4,0 0-18 1,0 0-86 2,16-33-111 1</inkml:trace>
    </iact:actionData>
  </iact:action>
  <iact:action type="add" startTime="119440">
    <iact:property name="dataType"/>
    <iact:actionData xml:id="d42">
      <inkml:trace xmlns:inkml="http://www.w3.org/2003/InkML" xml:id="stk39" contextRef="#ctx0" brushRef="#br2">25334 7186 593 0,'0'0'213'5,"0"0"-143"3,0 0-34 0,0 0-3 1,0 0 2-2,0 0-23-1,0 0-9 2,-173-47 0 0,130 62 13-2,-11 24-3 2,14 8-6 0,1 8 3 0,11 1 1-1,8 0 0 0,4-5 7 1,11-14 2 0,5-10-2-2,0-11-10 2,25-6 7 0,34-2-3 1,18-8-4-4,-3 0-1 4,-4-3-1-1,-5-29 0 1,-13-17 1-3,-7-7-7 2,-13-6 3 0,-15-5-3 1,-9 2 0-4,-5 18 1 3,-3 18 0 0,0 17 3-1,0 12 1-2,0 0 44 3,0 9 20 0,-3 31-27 0,-18 10-11-1,8 9-8 0,9 3-9 2,1-6-8-1,3-8-6-3,0-9 1 4,0-10-3-2,0-4-6 2,0-3-27-4,7-5-49 3,14-5-41 0,-13-12-82 1,-3 0-234-4</inkml:trace>
    </iact:actionData>
  </iact:action>
  <iact:action type="add" startTime="120083">
    <iact:property name="dataType"/>
    <iact:actionData xml:id="d43">
      <inkml:trace xmlns:inkml="http://www.w3.org/2003/InkML" xml:id="stk40" contextRef="#ctx0" brushRef="#br2">25740 7284 175 0,'0'0'398'8,"0"0"-160"0,0 0-88-2,0 0-40 2,0 0-24 0,0 0-20 0,0 0 2 0,37-20 7-2,-13 13-14 2,15-6-2 0,6 4-9-2,-2 5-6 2,9-2-7 0,-4 6-15 0,-7-3-13-2,-2 3-8 2,-22 0-1 0,-4-2-21 0,-13 2-48 0,0 0-69-2,-3 0-84 2,-14 0-144 0,-3 0-422-2</inkml:trace>
    </iact:actionData>
  </iact:action>
  <iact:action type="add" startTime="120445">
    <iact:property name="dataType"/>
    <iact:actionData xml:id="d44">
      <inkml:trace xmlns:inkml="http://www.w3.org/2003/InkML" xml:id="stk41" contextRef="#ctx0" brushRef="#br2">25840 7497 571 0,'0'0'283'8,"0"0"-106"-1,0 0-38-2,0 0-52 4,0 0-9-1,0 0-19-1,185-20-19 0,-148 15-12 1,-1 0-4-1,-4-2-15 2,0 3-6-3,-8-5-3 1,-1 1-2 2,-7-4-28-1,-3-5-63-2,-13 10-76 2,0 4-138 0</inkml:trace>
    </iact:actionData>
  </iact:action>
  <iact:action type="add" startTime="120798">
    <iact:property name="dataType"/>
    <iact:actionData xml:id="d45">
      <inkml:trace xmlns:inkml="http://www.w3.org/2003/InkML" xml:id="stk42" contextRef="#ctx0" brushRef="#br2">27207 6905 461 0,'0'0'62'5,"0"0"-51"3,0 0 12 0,0 0-5-2,0 0 17 2,0 0 39 0,-355-15 36 0,260 26-14-2,5 23-13 2,11 11-22 0,18 8-16 0,13 16-15-1,15 4-4 0,27 5-11 1,6 3-9 0,3-5 1-2,56-9-4 2,22-10 1 2,19-8 5-4,9-19 7 1,9-16 4 1,-5-14 2 0,-13 0-12 0,-21-37-7-2,-22-24-3 2,-25-16-1 0,-12-7 1-1,-17-6 0 0,-3 8-4 0,-3 12 4 1,-35 17-3 1,-12 13-18-3,-10 15-78 2,27 25-153 0</inkml:trace>
    </iact:actionData>
  </iact:action>
  <iact:action type="add" startTime="122004">
    <iact:property name="dataType"/>
    <iact:actionData xml:id="d46">
      <inkml:trace xmlns:inkml="http://www.w3.org/2003/InkML" xml:id="stk43" contextRef="#ctx0" brushRef="#br2">24924 6978 662 0,'0'0'165'7,"0"0"-81"2,0 0-21-4,0 0-26 3,0 0 3 0,0 0 2 0,0 0 4-2,153-37 5 2,-105 27 3 0,22-6 8 0,-4 2-4-1,7 3-12 0,-12 3-8 1,-13 3-13 0,-5 3-6-2,-12-6-6 2,-5 6-8 0,-10-1 1 0,-12 3-4-1,0 0 6 0,-4 0 1 1,0 0-3 1,0 0-6-4,0-2-2 3,-4-10 2 0,-19-4 2 0,-11-3 2-2,4-11-3 2,-3 3 0 0,5 2-1 0,-1 4-1-1,9 13-10 0,10 8-70 1,10 0-88 0,0 0-92-2</inkml:trace>
    </iact:actionData>
  </iact:action>
  <iact:action type="add" startTime="139136">
    <iact:property name="dataType"/>
    <iact:actionData xml:id="d47">
      <inkml:trace xmlns:inkml="http://www.w3.org/2003/InkML" xml:id="stk44" contextRef="#ctx0" brushRef="#br0">4552 6246 273 0,'0'0'475'7,"0"0"-337"0,0 0-48 3,0 0 15-4,0 0-46 2,0 0-8-3,0 0-2 4,-361-40 4-2,254 72 3 1,-3 20-18-2,8 10-6 2,2 19-9 0,13 8-5 0,18 7-7-2,18-7 0 2,20-3 0 1,13-12 3-2,18-6-3 1,0-8-2 0,44-10 6 0,41-10-7 0,26-16 3-2,20-12-10 2,-4-12-1 1,-7 0-6-2,-17 0-11 0,-21-3-53 0,-66-8-72 1,-14-1-121 0</inkml:trace>
    </iact:actionData>
  </iact:action>
  <iact:action type="add" startTime="139781">
    <iact:property name="dataType"/>
    <iact:actionData xml:id="d48">
      <inkml:trace xmlns:inkml="http://www.w3.org/2003/InkML" xml:id="stk45" contextRef="#ctx0" brushRef="#br0">5081 6480 478 0,'0'0'339'6,"0"0"-188"2,0 0 1 0,0 0-74-2,0 0-7 2,0 0-9 0,-23 264-5 0,23-195-21-2,0-12-10 2,0-8-10 0,39-12 4 0,15-17-12-2,9-16-2 2,19-4-6 0,-3-9 1 1,-2-30 1-3,-9-11-2 1,-13-6 4 3,-14-1 1-2,-16 7 1-1,-7 16-2 1,-16 17-4-1,7 9 0-1,-9 8-1 1,0 0 1 0,0 0 2 2,0 8 16-2,0 26 36-1,0 13-21 2,0 10-8 0,0-3-16 0,0-7-6-2,0-10-3 3,4-15-15-1,3-10-29 0,5-7-52-2,-8-5-67 1,-1 0-139 2</inkml:trace>
    </iact:actionData>
  </iact:action>
  <iact:action type="add" startTime="140208">
    <iact:property name="dataType"/>
    <iact:actionData xml:id="d49">
      <inkml:trace xmlns:inkml="http://www.w3.org/2003/InkML" xml:id="stk46" contextRef="#ctx0" brushRef="#br0">5922 6922 687 0,'0'0'275'9,"0"0"-117"-3,0 0-25 0,0 0-22 3,0 0-45-2,0 0-17 1,62-279-11-2,-47 251-7 2,1 2-9 0,7 9 5 0,1 4-10-2,13 5-2 2,15 4-9 0,0 4-6 0,7 0-2-2,-2 0-29 2,-14 0-61 1,-2 9-46-1,-41-3-96-3,0 0-313 3</inkml:trace>
    </iact:actionData>
  </iact:action>
  <iact:action type="add" startTime="140540">
    <iact:property name="dataType"/>
    <iact:actionData xml:id="d50">
      <inkml:trace xmlns:inkml="http://www.w3.org/2003/InkML" xml:id="stk47" contextRef="#ctx0" brushRef="#br0">6490 6586 547 0,'0'0'308'8,"0"0"-125"-1,0 0-35-3,0 0-66 5,0 0-48-1,0 0 23 0,83 201-8-2,-72-160 3 2,2-7 3-1,-7-2-5 1,9-11-7-2,-8-1-8 3,9-6-10-2,-8-7-6 1,0-7-5-1,-1 0-4 0,13-10-2 2,9-35-7-1,3-16-1-2,7-13 2 2,2 5-2-1,-1 5 3 1,-8 20-3-1,-11 17-3 1,-8 10-22-1,-3 11-66 2,-9 6-50-4,-1 0-66 3,0 0-201 1</inkml:trace>
    </iact:actionData>
  </iact:action>
  <iact:action type="add" startTime="140861">
    <iact:property name="dataType"/>
    <iact:actionData xml:id="d51">
      <inkml:trace xmlns:inkml="http://www.w3.org/2003/InkML" xml:id="stk48" contextRef="#ctx0" brushRef="#br0">7171 6772 719 0,'0'0'260'6,"0"0"-91"2,0 0-47 0,0 0-50-2,0 0-49 2,0 0-12 1,209-16-11-2,-202-15 0-1,-7-4-4 2,0 8-1 0,-11 5-3 0,-26 9-3-2,-6 13-11 2,-6 0-11 1,5 15 15-2,6 30 18-1,8 3 9 2,7 3 8 1,10-1 9-2,13-5 4-1,0 4 4 3,4-9 7-2,35-3 0 2,6-8-14-4,12-9-21 4,2-9-6-2,-2-11-1 1,2 0-15-2,-10-17-23 3,4-22-21-1,-10 3-61 0,-39 16-68-2,2 8-225 2</inkml:trace>
    </iact:actionData>
  </iact:action>
  <iact:action type="add" startTime="141246">
    <iact:property name="dataType"/>
    <iact:actionData xml:id="d52">
      <inkml:trace xmlns:inkml="http://www.w3.org/2003/InkML" xml:id="stk49" contextRef="#ctx0" brushRef="#br0">8038 6707 131 0,'0'0'262'3,"0"0"-110"5,0 0 22 1,0 0-30-2,0 0-8-1,0 0-51 2,-175-47-11 0,107 72-28 0,11 9 2-2,14 3 2 2,9 2-3 0,17 3-4 0,14 3-16-2,3 0-18 2,4-9-7 0,38-10 0-1,16-20-2 0,12-6-1 1,1-12 1 0,-2-40 0 0,-5-19-3-2,-16-17 4 3,-6-13-3-1,-11-8 2 0,-16-1-1-3,-7 14-1 4,-8 30 2-1,0 22 0-2,0 28 0 1,0 16 1 2,0 0-1-2,0 0 4 2,0 8-4-4,-13 17 5 4,3 12-4-2,-4 15-1 1,14 26 1-2,0 26 2 2,0 22-3 1,5 3 1-3,24-8-1 2,-10-25-1-1,-11-38-7 1,-8-37-45-1,0-21-77 0,0-34-279 2</inkml:trace>
    </iact:actionData>
  </iact:action>
  <iact:action type="add" startTime="142327">
    <iact:property name="dataType"/>
    <iact:actionData xml:id="d53">
      <inkml:trace xmlns:inkml="http://www.w3.org/2003/InkML" xml:id="stk50" contextRef="#ctx0" brushRef="#br0">9766 6620 431 0,'0'0'298'6,"0"0"-157"2,0 0-33 1,0 0-35-2,0 0-20-1,0 0-12 3,-80-86-11-2,27 86-13 1,5 0-1-2,4 13 6 2,4 19-5 0,3 9 8 0,14 7-3-2,3 3 3 3,11-4-2-2,9 0-1-1,0-9-8 2,0-1-6 0,48-10-5 0,17-7 1-2,3-14-4 2,8-6-1 1,-12 0-2 0,-11-22 0-2,-12-20 0 0,-14-9 1 1,-8 1 2 1,-1 5-2-5,-16 16 2 5,-2 12 0-1,0 14 0-1,0 3 0 1,0 0 0-2,0 28 0 2,0 18 6-1,0-2-2-1,0-4-4 2,0-3-2 1,3-9-14-2,10-2-60 1,5-11-55-1,-11-15-94 1,-4 0-334-1</inkml:trace>
    </iact:actionData>
  </iact:action>
  <iact:action type="add" startTime="143025">
    <iact:property name="dataType"/>
    <iact:actionData xml:id="d54">
      <inkml:trace xmlns:inkml="http://www.w3.org/2003/InkML" xml:id="stk51" contextRef="#ctx0" brushRef="#br0">9475 6324 409 0,'0'0'310'7,"0"0"-115"0,0 0-54-1,0 0-37 2,0 0-11 1,0 0 2-2,0 0-23-1,10-7-18 2,17 7-7 0,14 0-1 0,21 3-4 0,16 5 4-2,15 3-19 2,7-1-10 0,-3-3-9-2,-10-4-2 2,-13-3 0 0,-26 0 2 1,-12 0 6-2,-15 0 1 0,-14 0-2 1,-7 0-6-1,0 0-7 2,0 0-3-4,-9-22-7 3,-23-8 10 1,-8-6 3-1,-1 9-3-3,11 2 2 3,1 5-2 0,4 9-3-1,6 5-3 0,-1 0-37 2,4 4-59-2,12 2-57 1,4 0-97-2,0 0-341 2</inkml:trace>
    </iact:actionData>
  </iact:action>
  <iact:action type="add" startTime="143550">
    <iact:property name="dataType"/>
    <iact:actionData xml:id="d55">
      <inkml:trace xmlns:inkml="http://www.w3.org/2003/InkML" xml:id="stk52" contextRef="#ctx0" brushRef="#br0">11007 6637 700 0,'0'0'251'6,"0"0"-150"1,0 0-15 1,0 0 10 0,0 0-14-2,0 0-26 2,-354-4-22 0,273-1-19 0,5 1-8-2,13-2-7 4,6 6 0-3,14 0-15 0,15 0-50-1,28 0-107 2,0 0-204 0</inkml:trace>
    </iact:actionData>
  </iact:action>
  <iact:action type="add" startTime="143843">
    <iact:property name="dataType"/>
    <iact:actionData xml:id="d56">
      <inkml:trace xmlns:inkml="http://www.w3.org/2003/InkML" xml:id="stk53" contextRef="#ctx0" brushRef="#br0">10910 6860 442 0,'0'0'176'7,"0"0"-44"0,0 0-12-1,0 0-21 3,0 0-14-2,0 0-11 2,-398 28-23-4,342-28-24 3,5-4-19 0,18 2-5-2,5-2-3 2,9 3-13 0,19 1-135 0,0 0-327 0</inkml:trace>
    </iact:actionData>
  </iact:action>
  <iact:action type="add" startTime="144143">
    <iact:property name="dataType"/>
    <iact:actionData xml:id="d57">
      <inkml:trace xmlns:inkml="http://www.w3.org/2003/InkML" xml:id="stk54" contextRef="#ctx0" brushRef="#br0">11050 6351 549 0,'0'0'251'6,"0"0"-133"0,0 0-11 2,0 0-42 0,0 0-16 0,0 0-10-2,-377 466-16 2,316-384-7 0,5-22-13 0,12-19-3-2,17-18-4 2,11-18-38 0,16-5-86 0,0-3-188-2</inkml:trace>
    </iact:actionData>
  </iact:action>
  <iact:action type="add" startTime="144545">
    <iact:property name="dataType"/>
    <iact:actionData xml:id="d58">
      <inkml:trace xmlns:inkml="http://www.w3.org/2003/InkML" xml:id="stk55" contextRef="#ctx0" brushRef="#br0">12200 6298 492 0,'0'0'126'8,"0"0"-23"0,0 0-2 0,0 0-47-2,0 0-9 2,0 0-16 0,-322-77 26 0,235 126 8 1,-3 15 7-4,19 15-21 3,1 5-12 0,27 0-1 0,20 3 5-2,23-6-2 2,0 2-13 0,43-14-9-2,41-12-6 2,25-18-1 0,13-28-6 1,8-11 5-2,1-28-8 0,-24-47 0 2,-17-21-1-1,-39-14-2-1,-22 7 1 1,-29 7-2-1,-9 17 3 1,-59 7-6-2,-29 6-17 2,-19-1-91 0,59 53-89 3,9 1-584-6</inkml:trace>
    </iact:actionData>
  </iact:action>
  <iact:action type="add" startTime="146424">
    <iact:property name="dataType"/>
    <iact:actionData xml:id="d59">
      <inkml:trace xmlns:inkml="http://www.w3.org/2003/InkML" xml:id="stk56" contextRef="#ctx0" brushRef="#br0">20145 6536 517 0,'0'0'286'8,"0"0"-123"-1,0 0-68-1,0 0-50 2,0 0-7 0,0 0-17-1,-345 67-9 0,240-42-6 2,5 7-3-2,20 5 2 0,20 2 2 0,13 3 9 1,21 3 11 0,25-3 18-2,1 0-14 2,1 0-7 0,59 6-8 0,37 8-2-2,13 9 1 4,7 0-10-3,-2 0 0 1,-28-7 3-2,-26 2 7 1,-12-6 0 1,-39-5 0 1,-10-1-8-4,-3-9-3 4,-58-5-4-1,-23-17-1 0,-33-17 1-2,-4 0-4 2,-2-29-13-1,10-27-44 2,32-8-75-4,74 33-119 4,7 7-705-1</inkml:trace>
    </iact:actionData>
  </iact:action>
  <iact:action type="add" startTime="146980">
    <iact:property name="dataType"/>
    <iact:actionData xml:id="d60">
      <inkml:trace xmlns:inkml="http://www.w3.org/2003/InkML" xml:id="stk57" contextRef="#ctx0" brushRef="#br0">20791 6307 543 0,'0'0'207'5,"0"0"-77"3,0 0-1 0,0 0-28-2,0 0-86 2,0 0 14 0,0 0 19 1,0 412-4-4,-7-274 4 3,-14 0-7 0,4-4-25 0,1-13-7-2,-3-20-9 3,-1-22 0-1,13-25-11-1,-6-26-51 0,13-28-50 0,0 0-119 2,0-35-328-1</inkml:trace>
    </iact:actionData>
  </iact:action>
  <iact:action type="add" startTime="147220">
    <iact:property name="dataType"/>
    <iact:actionData xml:id="d61">
      <inkml:trace xmlns:inkml="http://www.w3.org/2003/InkML" xml:id="stk58" contextRef="#ctx0" brushRef="#br0">20945 6899 557 0,'0'0'267'5,"0"0"-181"4,0 0 4-2,0 0-46 0,0 0-27 0,0 0-12 2,-455-5-5-2,395-5-6-1,51 8-86 2,7 2-215 0</inkml:trace>
    </iact:actionData>
  </iact:action>
  <iact:action type="add" startTime="147482">
    <iact:property name="dataType"/>
    <iact:actionData xml:id="d62">
      <inkml:trace xmlns:inkml="http://www.w3.org/2003/InkML" xml:id="stk59" contextRef="#ctx0" brushRef="#br0">21246 7495 712 0,'0'0'201'5,"0"0"-115"3,0 0-39 0,0 0 21 0,0 0 12-2,0 0-25 3,0-282 1-2,19 212-7 1,14 12-14-2,2 13-1 2,12 13-14 0,-1 15-7 0,-5 9-10-2,2 5-3 2,-2 3-1 0,-1 0-33 0,-1 0-85-2,-26 15-73 2,-10-2-180 0</inkml:trace>
    </iact:actionData>
  </iact:action>
  <iact:action type="add" startTime="147753">
    <iact:property name="dataType"/>
    <iact:actionData xml:id="d63">
      <inkml:trace xmlns:inkml="http://www.w3.org/2003/InkML" xml:id="stk60" contextRef="#ctx0" brushRef="#br0">22012 7216 346 0,'0'0'208'4,"0"0"-52"5,0 0-22-2,0 0-28 1,0 0-36-2,0 0-18 2,-285 163 0 0,265-126-12 0,7-3-13-2,13-10-13 2,0-3-3 0,17-15-7 0,36-6-4-2,8 0-12 2,1-29-2 0,-4-13 3 0,-15-3-2-2,-9 3-4 3,-24 11-9-2,0 8 1 1,-7 18 10-2,-3 5 14 2,0 0 1 0,0 0 1 1,0 28 24-4,-9 14 12 3,0 0-3 0,4 3-11 0,-5-17-8-2,10-8-6 2,-3-5-4 0,3-11-5 1,0 0 0-3,0-4-16 1,0 0-125 2,0 0-190-2</inkml:trace>
    </iact:actionData>
  </iact:action>
  <iact:action type="add" startTime="148113">
    <iact:property name="dataType"/>
    <iact:actionData xml:id="d64">
      <inkml:trace xmlns:inkml="http://www.w3.org/2003/InkML" xml:id="stk61" contextRef="#ctx0" brushRef="#br0">22246 7420 393 0,'0'0'309'6,"0"0"-187"1,0 0-80 0,0 0-42 2,0 0-33-3,0 0-149 2,31 69-294 0</inkml:trace>
    </iact:actionData>
  </iact:action>
  <iact:action type="add" startTime="148248">
    <iact:property name="dataType"/>
    <iact:actionData xml:id="d65">
      <inkml:trace xmlns:inkml="http://www.w3.org/2003/InkML" xml:id="stk62" contextRef="#ctx0" brushRef="#br0">22326 6939 396 0,'0'0'193'6,"0"0"-2"1,0 0-95-1,0 0-76 2,0 0-20 0,0 0-75 0,44-51-132-1,-40 51-234 0</inkml:trace>
    </iact:actionData>
  </iact:action>
  <iact:action type="add" startTime="148427">
    <iact:property name="dataType"/>
    <iact:actionData xml:id="d66">
      <inkml:trace xmlns:inkml="http://www.w3.org/2003/InkML" xml:id="stk63" contextRef="#ctx0" brushRef="#br0">22731 7109 493 0,'0'0'159'7,"0"0"-43"0,0 0-44 0,0 0-7 0,0 0-8 2,0 0-11-1,-198 217-3-3,180-192-5 4,10-8 1-2,8-2-12 2,0-8-2-3,21-7-12 1,22 0-13 2,3-2-1 0,1-41-5-4,-7-5 1 4,-12-1-5-1,-2-11 5 1,-9 6-1-4,-4 14 1 2,-13 14 1 2,0 15 1-1,0 11 3-3,0 5 0 3,0 45 3 0,-1 26 1 0,-15 25 2-2,9 17 2 1,7 13-2 2,-6 6-1-2,6 5 3 0,0 2 4 1,-6-14-5 0,-1-24-1 0,-10-36 1-2,-23-33-5 1,-2-32-2 3,-17-5-3-4,-21-33-2 1,6-46-23 0,48 23-104 1,6-4-225 0</inkml:trace>
    </iact:actionData>
  </iact:action>
  <iact:action type="add" startTime="148929">
    <iact:property name="dataType"/>
    <iact:actionData xml:id="d67">
      <inkml:trace xmlns:inkml="http://www.w3.org/2003/InkML" xml:id="stk64" contextRef="#ctx0" brushRef="#br0">23209 6379 76 0,'0'0'433'9,"0"0"-309"-4,0 0 3 3,0 0-42-2,0 0-17 2,0 0-2 0,17 764-6 0,-17-623-7-2,0-23-18 2,0-35-3 0,0-29-13 0,0-34-10-2,0-16-8 2,0-4-1 0,5-15-12 0,15-32 5-1,19-15-10 0,-9 2 8 2,4 9 4-2,3 20 4-1,-10 15 1 3,-7 16 1-2,-3 0 3 1,-11 38 7-2,0 28-6 2,-6 7-3 0,0 3-2 0,0-6 0-2,0-16-1 2,0-15 1 1,0-20-1-2,0-16-5-1,0-3-31 2,0-25-92 0,4-9-132 0,2-7-298 0</inkml:trace>
    </iact:actionData>
  </iact:action>
  <iact:action type="add" startTime="149318">
    <iact:property name="dataType"/>
    <iact:actionData xml:id="d68">
      <inkml:trace xmlns:inkml="http://www.w3.org/2003/InkML" xml:id="stk65" contextRef="#ctx0" brushRef="#br0">23689 6466 424 0,'0'0'251'7,"0"0"-85"2,0 0-57-1,0 0-41-3,0 0-15 3,0 0-8 1,26 705-9-2,-39-538-6-1,3-14-11 2,-3-24-15 1,7-33-4-2,1-25-3-1,-5-31-20 3,10-25-54-1,0-15-135 1,0-30-406-4</inkml:trace>
    </iact:actionData>
  </iact:action>
  <iact:action type="add" startTime="149538">
    <iact:property name="dataType"/>
    <iact:actionData xml:id="d69">
      <inkml:trace xmlns:inkml="http://www.w3.org/2003/InkML" xml:id="stk66" contextRef="#ctx0" brushRef="#br0">23800 7176 524 0,'0'0'135'7,"0"0"-16"-1,0 0-74 0,0 0-45 2,0 0-12 0,0 0-272 0</inkml:trace>
    </iact:actionData>
  </iact:action>
  <iact:action type="add" startTime="150338">
    <iact:property name="dataType"/>
    <iact:actionData xml:id="d70">
      <inkml:trace xmlns:inkml="http://www.w3.org/2003/InkML" xml:id="stk67" contextRef="#ctx0" brushRef="#br0">23990 7059 285 0,'0'0'325'7,"0"0"-106"1,0 0-70 0,0 0-41-2,0 0-11 3,0 0-16-2,0 0-23 1,-414-19-33-2,309 19-19 3,5 0-6-1,22 0-24-3,23-7-101 3,55 2-182 1</inkml:trace>
    </iact:actionData>
  </iact:action>
  <iact:action type="add" startTime="150993">
    <iact:property name="dataType"/>
    <iact:actionData xml:id="d71">
      <inkml:trace xmlns:inkml="http://www.w3.org/2003/InkML" xml:id="stk68" contextRef="#ctx0" brushRef="#br0">26077 5962 262 0,'0'0'161'5,"0"0"-38"2,0 0 11 2,0 0-61-2,0 0 1-1,0 0-34 3,-1719 525-16 0,1551-379-9-2,51 27 1 0,60 21 7 1,57 19 47 0,61 7 35-1,100 5-20-1,77-12-19 4,62-19 3-3,61-25-20 1,42-48-27-1,37-66-18 0,20-55 1 1,-18-128 3 0,-45-100-7-2,-91-73-1 3,-86-42 0-1,-112 14 0-1,-88 26 2 1,-48 44-2-2,-115 52 1 2,-75 49-1 0,-63 47-1-2,-41 40-14 4,-36 28-63-4,-7 26-53 0,227 17-29 2,38 28-294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5" units="cm"/>
      <inkml:brushProperty name="height" value="0.055" units="cm"/>
    </inkml:brush>
  </inkml:definitions>
  <iact:action type="add" startTime="34860">
    <iact:property name="dataType"/>
    <iact:actionData xml:id="d0">
      <inkml:trace xmlns:inkml="http://www.w3.org/2003/InkML" xml:id="stk0" contextRef="#ctx0" brushRef="#br0">479 7149 471 0,'0'0'148'6,"0"0"7"2,0 0-20-1,0 0-47 1,0 0-33-2,0 0-4 2,0 0-4 0,124 91-1-2,-74-47-8 2,11 0 10 0,2 7-15 0,7 3 1-2,4 2-16 2,6 3-4 0,1 8-4 0,-2 3 2 0,3 6-3-2,-3 3 4 4,-2-6-1-4,-9 0 0 1,9-5 4 0,-13-1-9 2,6-3 0-2,-7-2-6 2,-6-1 0-4,-6-9 2 3,-11 2-3 0,-1-1 1-2,-8 0-1 2,-5-1 1 0,-6-14-1 0,3-9 0 0,-10-13 0-2,-10-10 0 2,-3-3 1 0,0-1 0-2,0 2-2 4,0-4 1-4,0 0 0 3,0 0-2-3,0 0 0 1,0 0-1 1,0 2 1 0,0-2 1 0,0 0-2-2,0 0 0 3,0 0 3-2,-26 0-1 2,-7 0-1-4,-11-2 1 3,-8-15 0 0,-9-2 0-2,-7-5 1 2,-4-4 0 0,-8-2-1 1,7-4 1-4,4 2-2 4,7 10-1-1,8 5 2-1,16 6-3 2,8 5 3-3,4 0-2 2,11 1 1 0,1 3 1-3,9-5 0 3,1 7 0 1,4 0 2-1,0 0 0 0,0 0 1-2,0 0 6 1,0 0-5 2,9 0 2-2,30 12-3-1,10 17-1 2,15 1 1 0,7 7-2-1,14-3 2 1,1 3-1-1,1-5 0 2,9-4 1-3,-11 1 3 2,-8-9 0-1,-13-3-1 3,-9-1 2-4,-12-4 12 0,-12-3-3 3,-8-5-3-1,-16-4 4-3,-7 0-10 3,0 0-6 0,0 0 1 0,0 0 0 0,0-25-1-1,0-18 2 0,-3-11 0 2,-20-21-1-2,-10-6 2 0,5-12-2 1,-5-5 0 0,-2 5 2-3,10 18-6 3,5 27 3 1,13 19-3-1,7 24-28-2,0 5-66 2,3 3-105 0,17 22-413 0</inkml:trace>
    </iact:actionData>
  </iact:action>
  <iact:action type="add" startTime="41463">
    <iact:property name="dataType"/>
    <iact:actionData xml:id="d1">
      <inkml:trace xmlns:inkml="http://www.w3.org/2003/InkML" xml:id="stk1" contextRef="#ctx0" brushRef="#br1">3013 10164 584 0,'15'0'148'8,"-10"0"-38"0,4 0-12-2,2 0-41 2,7 29-25 0,0 1 5 0,6 7 8-2,6 0 2 3,-2 3 2-2,3 4 2 1,1 10-18-2,5 7-10 2,2 0-1 0,-2 10-12 0,-3 0 2-2,1 1 0 2,-1 2-5 0,0-5 0 2,-2-3-1-3,-1-4 4-1,-3-6-4 3,1-4-2-2,-2-7-2 0,-6-5-1 0,-4-14 1 3,-5-10-1-3,-8-11 1-3,0 2-2 4,2 4 0 1,4 2 0-2,6 10 0-1,-4 2 1 2,1-5 0 1,-3-3-1-1,-4-8 1-3,-6-8-1 4,3-1 1-2,-3 0-2 1,4 0 0-2,-4 0 1 3,0 0 0-2,0 0 0 1,0 0-2-1,0 0-4 0,0 0 4 2,0 0-5-2,-13-10 1-1,-22-21 4 3,-11-2 1-1,-5-5 2-1,2 11-2-1,5 7 1 2,4 6-2 1,1 6-3-1,18 2-1-3,-3 0 3 4,5-1 2-1,-1-6-2-1,4-1 1-1,7 9 1 2,0-3-3 0,9 4 4-2,0 4 3 3,0 0-2-1,0 0 4 0,0 0 3-1,0 0 7-1,0 0-7 4,18 0 2-4,21 0-9 3,-3 0 5-4,9 21-5 3,4 9 6 0,2 4-2 0,-7-1-2-2,5 2 3 3,-10-9-1-2,-10-8-1-1,-6-9 0 2,-4-4 4 0,-9-5 0 1,-3 0 12-2,-2 0-2 0,3 0-7 0,3 0-5 2,-1-14 3-2,-3-8-4-1,5-11-3 2,-8-16-2 0,-4-10 1 0,0-8 1-1,0 3 0 1,0 14-1-1,-16 9-1 0,12 19-3 1,-9 14-1-1,10 6-11 1,-5 2-12-2,8 0-28 2,0 0-40 0,0 19-172 0</inkml:trace>
    </iact:actionData>
  </iact:action>
  <iact:action type="add" startTime="43456">
    <iact:property name="dataType"/>
    <iact:actionData xml:id="d2">
      <inkml:trace xmlns:inkml="http://www.w3.org/2003/InkML" xml:id="stk2" contextRef="#ctx0" brushRef="#br1">4797 12848 348 0,'0'0'139'5,"0"0"-63"3,0 0-15 0,0 0-26 0,0 0-20-2,0 0 16 2,72 99 27 0,-64-62-4-2,12 1-10 2,-7 7 2 0,-6 3 0 0,6 2-15-2,-5 11-8 2,5 0-5 0,-6 6-8 1,4-2 1-2,-2-7-2-1,0 4-3 2,-2-5 4 2,6 5-3-2,-3 2 2-3,8 3 4 5,0 1 4-4,-2-3-1 3,-7-1-2-4,4-2-7 5,-10 0-3-3,0-4-2 1,-2-3-2-3,-1-13 0 3,9-6 0 1,-6-8 1-4,1-3-1 4,1-5 0-2,-5-3 1 2,7 2-1-3,-6-1 0 0,2-1 1 3,-3-2-1-1,0 1 0-2,0-8 0 2,0-3-2-1,0-2-1 2,0-3 0-3,0 0 1 1,0 0 1 1,0 0-8 0,0-8-9-2,-20-23 7 3,1-14 5-2,-5-5 0 1,-8-11 1 0,-5-8 3-2,-3-8 2 3,-1 6 0-1,1 0-2 0,8 20 2-2,3 12-10 1,10 17 0 2,7 5 0-3,4 5 10 2,8 9 0 0,0 1 1 0,0 2 0-2,0 0 1 1,0 0 3 1,0 0 2 0,0 0 29-2,0 2 16 3,20 37-27-1,12 10-17 0,-3 9 0-3,10-2 5 4,-3 6 7-1,5 7-3 0,-1-2-1-3,-3 3-1 3,-7-6-1 1,3-8-1-2,-9-13 1-1,-4-10 2 2,-3-13-1 0,-11-9 2 0,9-5 7-1,-1-6 8 0,-5 0 4 1,11-3-21 1,0-28-5-4,1-7-7 3,-3-16 0 0,0-9-2 0,-15 5 0-2,0-1-1 3,2 8 0-1,-5 6-4 0,0 8-17-3,0 10-35 3,0 9-35 0,0 18-103 0</inkml:trace>
    </iact:actionData>
  </iact:action>
  <iact:action type="add" startTime="45186">
    <iact:property name="dataType"/>
    <iact:actionData xml:id="d3">
      <inkml:trace xmlns:inkml="http://www.w3.org/2003/InkML" xml:id="stk3" contextRef="#ctx0" brushRef="#br1">5978 15316 284 0,'0'0'393'6,"0"0"-229"1,0 0-34 1,0 0-17 0,0 0-24 0,0 0-4-2,0 0 4 4,174-3-19-4,-117 1-8 0,12-2-2 2,13-2-4 0,2-1-1 0,21-8-16-2,6-2-10 2,10-5-2 0,11-1-10 0,2 6-2-1,-3 3 2 1,-13 8 4 1,-9 4-8-2,2-1 6-1,-6-3-15 3,2 2 6-1,3-3-4 0,-6-3-1-2,1 3-2 1,-5-1-1 1,-16 3 1 0,-7-5-3-2,-14 3 3 2,-10 1-3 1,-17 4 2-2,-19-5-1-1,-9 7 2 2,-8 0-2-1,0 0 0 1,0 0-2 0,0 0 0-2,0 0 0 2,0 0-3 0,0 0-1-1,0-2-3 1,-3-9 1 0,-38-10 5-1,-15-1 2 0,-10-12 0 1,-3-2 1-1,2-3-2 2,8-1 1-3,11 6-2 1,10 7-2 2,9 4 0-2,19 9 0-1,10 2-3 2,0 6 4 0,0 2 3 0,0-1 3-2,0-3-1 3,0 3 3-2,0 3-2 1,7 0 4 0,6 2-5-2,8 0 1 3,15 0-2-2,4 24 0 0,10 10-1 1,0 2 1-1,1 5 2 1,-2-6-2-2,-5-3-1 3,-4-2 2-1,-12-2-2-1,4-2 0-1,-10-4 0 3,-15 0 1-2,7-5 1 1,-12 3 1-1,-2 2-2 0,0 12-1 1,-18 9 0 0,-32 4-1-1,-10 2 1 1,2-4 0 0,3-9-1-1,13-11 1 0,7-5 0 0,15-13 0 1,16-1-3 1,4-6-4-4,0 0-12 3,0 0-34 1,4 0-43-2,37-36-54-1,-9 8-78 3,-5 2-486-2</inkml:trace>
    </iact:actionData>
  </iact:action>
  <iact:action type="add" startTime="46482">
    <iact:property name="dataType"/>
    <iact:actionData xml:id="d4">
      <inkml:trace xmlns:inkml="http://www.w3.org/2003/InkML" xml:id="stk4" contextRef="#ctx0" brushRef="#br1">7781 14087 211 0,'0'0'257'7,"0"0"-178"1,0 0 27 0,0 0-35-2,0 0-30 2,0 0 8 0,0 0 12 0,16-14 0-2,-16-5-3 2,0-7-4 0,0-10-18 0,0-5-10-2,0-10-6 4,0-6-8-4,0-5 1 2,0-2 5-2,-11-7-1 2,4 1-1 2,-4-3 3-4,0-2-8 3,-4-11-2-4,1 0 0 3,1-1-3 0,-2 1 3-2,-1 17-5 2,0 9 0 0,6 8-2 1,-3 3-2-4,12 2 1 3,-5 6 0 1,-4 1 0-2,3 1 1-1,2 4 1 2,-6 5-3 0,8-7 1 0,-6 6 0-2,3 1-1 2,0-2 0 1,2 10 0-2,4 5 0-1,0 6 0 3,0 9 1-2,0 2-1 1,0 0 3-2,0 0 0 2,0 0 1 1,0 0 0-1,0 0 6-2,0 5 11 3,0 31-5-3,0 15-10 2,0 7 6-1,0 2-3 0,-3 2-6 2,-7-8 3-1,6-10-6-3,-2-13 1 3,-1-12 0 0,4-12-1 0,3-7 0-2,0 0-1 2,0 0 0 0,0-3-7 1,3-22 4-3,18-12 0 2,4-3 3-1,-2 0-2 1,-11-2 2-1,5 2 1 1,-4 10-1 0,-5 5 1-1,0 11 0 0,-1 6 5 0,-4 4-4 2,-3 4 6-2,0 0-2 0,0 0 5 3,3 0 10-4,12 31 7 2,1 12-26-3,4 4 2 4,-1-5-3-2,-8-5 1 2,7-6-2-4,-2-8-4 4,4-1-19-1,-1-3-44-1,-15-19-81-1,-4 0-194 3</inkml:trace>
    </iact:actionData>
  </iact:action>
  <iact:action type="add" startTime="47945">
    <iact:property name="dataType"/>
    <iact:actionData xml:id="d5">
      <inkml:trace xmlns:inkml="http://www.w3.org/2003/InkML" xml:id="stk5" contextRef="#ctx0" brushRef="#br1">6278 10895 450 0,'0'0'318'6,"0"0"-227"2,0 0-21 0,0 0-23 0,0 0-13-2,0 0 29 2,66-124 29 0,-35 65 1 0,3-8-6-1,6-4-22 0,1-10-6 1,1-2-17 0,-1-5-6-2,-1 4-11 3,4-1-2-2,1 0-3 1,11 4-9-2,4 4-7 4,0-5 3-4,4 8 0 2,-7 6 3-1,-9 13 1 1,-12 15-1 0,-7 16 4 0,-18 6-6-3,1 12-4 3,-12 6 0 0,0 0-2 0,0 0-2-2,0 0-1 3,0 0 1-1,0 0-2 0,-32 0 2-2,-17 17 7 2,-8 9-2-1,-5 2-1 2,1-2-4-3,2-1 1 1,5-4-1 1,9-4-2 1,3 1-3-4,12-7 1 4,17-6-8-1,2-2 5 0,9-3 7-3,2 0 1 3,0 0 0 0,0 0 5 0,0 0-3-2,0 0-3 2,0 0-1 0,7 0-6 0,32 0-5-2,15-6 4 3,18-22 8-2,3-10 2 1,2-2 1-2,19-8 7 3,-12 0-1-1,-12 6 2 0,-14 8-5-3,-23 14 0 3,-19 9 1 0,-7 11 2 0,-9 0-2-2,0 0 7 3,0 0-4-2,0 23-5 2,-16 21 2-4,-16 13 0 3,4 5 2 1,-2-5-1-2,7 5-1 0,3-10-5 1,4-6-1-1,4-5-1 2,0-10-5-3,12-12-15 1,0-2-41 1,0-13-47 1,0-4-71-4,16 0-126 3</inkml:trace>
    </iact:actionData>
  </iact:action>
  <iact:action type="add" startTime="49338">
    <iact:property name="dataType"/>
    <iact:actionData xml:id="d6">
      <inkml:trace xmlns:inkml="http://www.w3.org/2003/InkML" xml:id="stk6" contextRef="#ctx0" brushRef="#br1">8167 10305 33 0,'0'0'417'7,"0"0"-240"1,0 0-12-2,0 0-37 2,0 0-23 0,0 0-13 0,0 0-6-2,41 73-17 2,-5-45-14 0,7 11-15 0,17 7-8-2,1 4-5 2,20 7-7 0,-1-5-6 0,-1 0 0-2,2 3-2 2,-1-1-3 0,1-1-2 2,-8-3 2-6,-5-1 4 4,-9-7-3 1,-5 5-7-1,-8-5 5-2,-5-3 3 1,-5 1 0 1,-11-12 3 0,2-8 4-1,-15-6-7 0,-9-7 1 2,4-5 0-2,-7-2-5 0,0 0-2 0,0 0-4 1,0 0-1 0,0 0 1-1,0 0 0 1,0 0-1 0,0 0 1 0,0 0-1-3,0 0-1 4,0 0 1-2,0 0-4 1,0 0 2-2,0 0-3 3,0 0 1-2,0 0 2 2,0 0 0-4,0 0 2 3,0 0 0 0,0 0 0 0,0 0-2-2,0 0 1 2,0 0 1 0,0 0 0 0,0 0-3-2,0 0 3 3,-13 0-1-1,-10 0 1-1,-7-6 0-1,-1-5 1 3,-5-1-1-1,0 2 0-1,-2-2-1 0,3 0 1 0,-4 2-1 1,-10-1 1 1,8 5 0-3,11 2 0 1,-1 4 0 2,15 0-1-2,9 0 1 0,4 0 3 0,3 0-3 2,0 0 4-2,0 0 1 0,0 0 5 0,26 4-5 2,28 22-5-1,7-1 3-3,8 2-3 4,10-2 1-1,0 0 4-1,4-5 0 0,-5-5 2 1,-18-9 8 0,-7-3 7 0,-25-3-1-2,-12 0-6 1,-13 0 0 1,-3 0 3 0,0 0-7-2,0 0-7 3,0 0-1-1,0 0-2 0,0-15 0-2,0-30-1 1,-19-23 11 2,-6-10 0-2,-2 0 4-1,1 2-7 2,11 10-3 1,1 22-1-1,1 18-4-3,11 14-3 4,2 12-1-2,0 0-26 1,-3 0-23-2,0 0-55 2,3 15-67 0,0 10-191 0</inkml:trace>
    </iact:actionData>
  </iact:action>
  <iact:action type="add" startTime="51039">
    <iact:property name="dataType"/>
    <iact:actionData xml:id="d7">
      <inkml:trace xmlns:inkml="http://www.w3.org/2003/InkML" xml:id="stk7" contextRef="#ctx0" brushRef="#br1">9167 13812 287 0,'0'0'133'8,"0"0"-63"0,0 0 18-2,0 0 14 2,0 0 2 0,0 0-26 0,0 0 25-1,61 158-6 0,-42-100-22 1,-3 1-10 0,-4 5-8-2,5 5-17 3,10 7-18-2,1 6 3 1,-3 4-4-2,8 8 0 2,-7-2 0 2,7 7 0-2,-5-1 0-1,8-3 4 1,2-5-1 0,-3-8-6-3,-3-3-4 3,7-1-5 0,-2-2 1 0,-3-3-8 0,-11-9 2-2,-6-20-2 3,-7-10 3-3,3-16-3 3,-7-5-1-5,-6-4 1 4,2-6-1 0,-2-3 3 1,0 0-3-4,0 0 0 3,0 0-2 1,0 0-1-4,0 0-7 3,-21 0 0 1,-26-13 9-2,-6-7-3 1,1-3 1-2,-3 2-7 3,13-1-7-1,3 0-4 0,16 2 5-3,5 6 2 3,7 6 6 1,6 3-1-4,5 5 8 4,0 0 0-2,0 0 3 1,0 0 9 0,0 0 7-2,5 20 1 3,30 10-15-1,2 6 11 0,10 1 6-3,3 2 0 4,0 1 4-2,3-5-7 0,-12 1 1 1,-5-11-3 0,-8-12 8 0,-8-5-5-3,-7-2 14 4,-6-6-3-1,-4 0-1-1,7 0-6-1,0-2-6 2,6-33-8 1,2-12 0-1,-2-11-4-3,-6 0 10 4,4 11 6-1,-6 11-7 0,-3 11-2 0,-5 10-9-2,3 10-4 2,-3 1-23-1,0 4-35 2,0-1-56-3,8-3-69 1,-6 4-79 1,16 0-659-1</inkml:trace>
    </iact:actionData>
  </iact:action>
  <iact:action type="add" startTime="52518">
    <iact:property name="dataType"/>
    <iact:actionData xml:id="d8">
      <inkml:trace xmlns:inkml="http://www.w3.org/2003/InkML" xml:id="stk8" contextRef="#ctx0" brushRef="#br1">11233 15114 235 0,'0'0'267'6,"0"0"-126"1,0 0-49 1,0 0-8 0,0 0-9 0,0 0 20-2,0 0-9 2,107-99-5 0,-71 65-13-2,17-5-10 2,-6-14-12 1,14-13-13-2,3-6-11-1,13-5-4 2,-2 6-6 0,3-1 0 0,-1 1 2-2,-3 2-5 4,12-4 1-3,-15 2-2 0,3 5 3-1,-26 9-2 3,1 13-2-2,-16 12 1 1,1 10-1-2,-10 1-6 3,5 8-1-1,-16-4 1 0,5 6-1-3,-2 0 0 4,1-1 0-1,-11 5 0-1,8 0 1 0,-7 2 0 0,-7 5 1 2,0 0-2-1,0 0-2-3,0 0 2 3,0 0 1 0,0 0 5 0,-4 0-3 1,-32 19-2-3,-21 10 0 2,-8 6 0-1,-22 8 1-1,-9-4-2 2,2-2-1 1,20-12-4-1,21-13-2-3,16-5-1 3,22-7 2 1,15 0 2-1,0 0 3-3,13 0 1 3,30-26 5 0,27-12-5 1,1 1 0-4,8 2-1 3,-5 6-1 0,-14 9-1 0,-17 9 1-2,-18 9 2 3,-5 2 4-2,-4-4-4 1,-9 4 0 0,2-2 3-2,-2-1-1 3,-7 0-1-2,3 3 2-1,-3 0 0 3,0 0 0-1,0 0 4 0,0 0 2 0,0 0 6-3,0 0-5 3,0 0-3 1,0 0 5-1,0 0 2-3,0 0 0 4,0 28-5-2,0 21 1 0,-13 13-5 0,-7 0-2 2,-9 2-2-2,4-5 0-1,2-10-1 4,6-6-1-3,4-15-1 1,10-7-8-3,3-16-11 4,0-5-18-1,0 0-19-1,0 0-70-1,3 0-134 2</inkml:trace>
    </iact:actionData>
  </iact:action>
  <iact:action type="add" startTime="54639">
    <iact:property name="dataType"/>
    <iact:actionData xml:id="d9">
      <inkml:trace xmlns:inkml="http://www.w3.org/2003/InkML" xml:id="stk9" contextRef="#ctx0" brushRef="#br1">10515 12412 673 0,'0'0'251'8,"0"0"-121"-2,0 0-71 2,0 0-19 1,0 0-11-2,0 0-7-1,0 0-1 3,42-415 1-2,-26 294 5 1,5-9 1-2,-3-4 4 2,3-2-1 0,3 3-5 0,4 0-1-2,-6 9-11 2,-4 8-4 0,-6 13-10 2,-3 12 1-6,-5 21-1 5,0 14-1-2,-1 14 0 2,6 15 1-4,-5 3 0 4,-1 10 1-1,-3 10-1 0,0 4 3-3,0 0-3 3,0 0 1 1,0 2 1-1,0 26 3-3,0 14-2 4,-19 6 0-2,-5 5-1 1,-9 9-2-2,2 6 2 2,-7 2 0 1,6-8 0-1,5-15-2-3,11-16 0 4,6-16-1-2,4-15 1 1,6 0-2 1,0 0 1-4,0-40 1 3,32-13 6 0,6-9-6-2,5-5 1 2,4 5 1 0,-7 6-2 0,-4 8 1-2,-2 14 2 3,-14 9-2-2,-8 13 4 2,2 7 6-4,-12 2 0 3,-2 3 1 0,0 0 3 0,0 0 5-2,11 0 4 3,-7 31 6-2,9 10-23 2,-1 3-2-4,4-6-5 3,0-1 0 0,-6 0-11 1,8-3-38-4,5-4-59 4,-13-22-93-1,-3-8-361-1</inkml:trace>
    </iact:actionData>
  </iact:action>
  <iact:action type="add" startTime="55938">
    <iact:property name="dataType"/>
    <iact:actionData xml:id="d10">
      <inkml:trace xmlns:inkml="http://www.w3.org/2003/InkML" xml:id="stk10" contextRef="#ctx0" brushRef="#br1">12016 11289 499 0,'0'0'275'5,"0"0"-109"3,0 0-36 0,0 0-44 0,0 0-37-2,0 0-2 3,0 0-3-1,200 67 2-1,-140-50-3-1,17 2-4 2,3 4-3 1,4 4 2-2,5 5 5-1,11 1-6 3,0-2-10-2,-3-1 0 1,3-10-5-1,-3 0-7 0,-13-4-3 1,-4 2 1 0,-1 2 2-2,-5 6 1 3,-7 2-5-2,-9-4 0 2,-2 3-2-4,-12-7-4 4,-11-5 2-1,-12-5-4 0,-8-3 2-3,3-1-4 3,-3-3 1 1,-5 1-2-1,5-2 1-2,-10 1 0 2,-3-3-1-1,0 0 2 2,0 0-2-4,0 0 0 4,0 0-3-2,0 0 0 1,0 0-2-2,0 0 1 3,0 0 1-2,-37-5 1 1,-7-30 2-2,-12-7 0 3,-7-6 0-2,-5-3 0 2,-4 3-1-4,3 4 1 3,0 7-1 0,9 7-2 0,13 2 0-2,13 4 0 2,14 8 0 1,17 5 2-1,2 8-1-3,-2 3 2 4,3 0 2-2,0 0 1 2,0 0 0-4,0 0 2 3,0 0 3 0,27 3-2 1,17 21-6-4,12 3 1 4,-2 1 1-1,-6-1-1-1,7 7 1-1,-10 3 0 3,8 5 2-2,-9 0-4 2,-1 2 4-4,-3-4 3 3,-7-8 4 0,-10-8 6 0,-8-9 1-2,-5-10 6 2,-10 1-9 0,0-6-2 1,0 0-5-4,0 4-4 4,0-2-3-2,0 6-1 1,-10 6-3-1,-41-1 3 1,-11 4 2-1,-12-7 0 2,5-7 2-3,3-3-4 2,8 0 1 2,10 0-1-4,16 0 0 0,16 0-4 1,12 0-10 1,4 0-17 0,0-7-25-2,0-1-18 3,24 3-30-2,-3 2-69 1,2 3-124-2</inkml:trace>
    </iact:actionData>
  </iact:action>
  <iact:action type="add" startTime="62036">
    <iact:property name="dataType"/>
    <iact:actionData xml:id="d11">
      <inkml:trace xmlns:inkml="http://www.w3.org/2003/InkML" xml:id="stk11" contextRef="#ctx0" brushRef="#br1">4774 12873 469 0,'3'-7'261'7,"-3"7"-140"-1,0 0-43 2,0 0-20 0,0 0-27 0,0 27-10-2,0 8 25 2,11 6 8 0,-2 12-9 0,4 8-10-2,-6 20 3 2,9 13-4 0,0 16-8 0,7 8 5-2,5 0-5 3,-2-3-1-2,-6-8 2 4,1-9-7-6,-10-7-10 3,5-9 0 0,3-7-3-1,-5-14-2 0,-1-7-1 1,5-6 8 0,-7-14-1 0,-6-7-6-2,-1-13-2 1,-4-8-1 2,3-6-2-3,-3 0 0 0,6 0-4 2,-2-25-2 0,-4-28 6 0,0-32 6-2,0-19-5 3,0-17-1-2,-4-13 3 2,-16-9-2-4,-9-9 0 3,-12-6-1 0,-3 1 0 0,1 5-1-2,-1 17 0 2,7 28-1 0,8 31 0 0,19 31-3-2,5 26 4 2,-3 10 2 0,8 9-2 0,0 0 2-2,0 0-1 2,0 0 0 0,0 11 0 0,0 39 0-2,0 24 3 3,0 22 2-2,23 14 2 2,3 17 3-4,-3 10 4 3,5 9-3 0,1 0 1 0,-2-3-5 0,-2-5-1-2,2-12 0 2,-2-16-3 0,-5-22 0-1,1-24 0 0,-14-27 2 1,4-18 1 0,-9-13-4 0,1-6-2-2,-3 0-1 3,0-3-5-1,0-49-7 0,0-29 4-2,0-34 9 2,-16-24 2 0,-4-24 0-2,-11-17-1 2,-9-6-1 0,-1 2 0-1,-8 25-2 0,18 27-3 1,2 42-7 0,18 39 1 0,5 26 0-3,3 22 10 5,3 3 1-4,0 12 9 3,0 53 5-4,0 37-8 3,0 34 2 1,20 21 2-2,12 18 2 0,-4 1 0 1,5 4-3-1,-5-8 1 2,3-18 3-4,-6-19-2 4,-5-26-3-1,-4-29-1 0,-6-30-7-3,-4-28 0 3,-1-22-1 0,-5 0-7 0,0-59-26-1,0-47 15 0,-5-45 10 1,-24-36 6 0,-10-15-3-1,-1 2 3 0,-8 12 0 1,4 23-1 1,-5 30-2-4,11 39 0 4,5 31 2-2,7 35-2 2,19 18-1-4,4 9-3 3,3 3 10 0,0 0 1 0,-2 0 5-2,2 20 7 2,0 37-4 0,0 27 6 1,2 32-5-4,25 26 8 4,15 29-6-2,5 9 4 1,-7 0-5-1,8-10 2 1,-13-24 0-1,-6-26-4 2,-9-30 1-4,-4-38-8 4,-12-25 0-1,-4-22-2 0,0-5-4-2,0-37-18 1,0-47-3 1,0-47 22 0,0-32-1-2,-20-20 3 2,-12-9-2 1,-8 18 1-2,3 25-1 0,6 33 1 0,6 38-2 1,5 33 4 1,12 26-3-4,0 19 3 3,8 0 1 1,0 44 8-2,0 36 2-1,0 17-5 4,8 14-1-3,13 7-1 1,6 0-1-3,6 5 0 4,-5-5-1-2,4-13-1 2,-12-24 0-3,1-23 1 1,-10-21-2 2,-4-18 0-2,-2-4 0 0,-1 0 0 0,0 7 0 1,5 5-1 0,-2 5 2-2,5-2-1 2,-8-8 1 1,4-9 0-2,-6-9-2-1,-2 0 1 3,0-4-2-2,0 2 2 2,0 5 0-4,0-2 0 3,0 0 0 1,0 2-1-2,0-5 0-1,0-2-1 2,0 0 1 1,0 0-3-2,0 0-6 0,0 0 5 1,0-6 4-1,0-11 0 1,0 0 0-1,-5 1 0 1,-17-7-3 0,-4-5 2 0,-5-10-2-2,-8-6 2 2,-1-6 0 0,-7-4-2 0,-6 4 2-3,2 8 0 4,0 8-6-1,5 7-5-1,10 6-5 0,8-1 0 1,11-1 4 0,4-3 6 0,-3-1 4-2,8-2 2 1,1 4-1 1,-6 5 1 0,7 9 0-2,-1 5 1 2,7 4-2 1,0 2 2-2,0 0 2-1,0 0 0 3,0 0 6-2,0 0 5 2,0 0 6-3,0 0-13 1,15 14 3 2,3 8-4-1,7 10 2-2,11 13 1 1,18 13-2 1,5 10 5 0,9 8 4-1,-4-1 3 0,9 4-4 1,-12-8 1 0,-2-4-5-1,-11-8-1 0,1-8-4 1,-17-10 0 0,-3-10 0-2,-16-11-2 3,0-14 4-2,-13-6-3 2,2 0-3-3,-2 0-1 1,2 0-1 2,10-3 2-2,-3-16 1-1,-1-12-1 3,0-6 2-2,-4-5-2 1,9-9 1-1,-6-4-2 3,9-5 2-3,-3-5 0 0,-3 3 0 2,11 9-1-2,-5-1 0-1,-3 7 0 3,-6 6 0-3,-3-4-1 4,2 11-2-4,-6 7 0 2,0 14 3-2,0 10-4 0,0 3 4 2,0 0 2 0,0 0-1-2,0 0 2 3,0 6-1-2,-14 25 3 1,-18 14 1-1,7 8-2 1,-1 12-3-1,-3 5 6 2,4 6-6-3,2 3 4 2,3-9-1 0,2-6-1 2,-5-10 3-6,4-13-2 3,2-6-4 1,1-19 0 1,7-5-2-4,-2-11-2 4,4 0 1-1,-9 0-6 0,-9-27 4-3,-11-30 1 3,-8-16 4 1,-9-22-1-2,-7-15-1 0,-4 1-1 1,-4 5 1-1,9 23-2 1,5 21-10-1,14 23-3 0,14 12 2 1,5 9 7 0,8 1 6-1,6 10 2 2,7 0 0-3,0 5 1 3,0 0 0-3,0 0 1 1,0 0 5 2,0 0 10-2,0 22 10-1,30 31-15 3,23 28-1-2,7 14 3 1,9 10-5-1,10 5 3 0,-9-9-1 1,-9-8 2 0,-8-15-4-2,1-10 2 2,-10-16-3 1,-8-14 1-1,-12-11 1-3,-8-10 5 4,-11-11 0-2,3-6 0 2,-5 0-3-4,6 0-9 3,10-20 7 1,4-27-3-2,7-21 0-1,-2-10-2 3,8-3 4-1,-13-1 2-1,-2 8-5-1,-13 10-3 2,0 13-3 0,-4 15-5 0,-4 14-18-1,0 12-38 1,0 10-47-1,9 0-46 1,-9 10-94-1,3 17-419 1</inkml:trace>
    </iact:actionData>
  </iact:action>
  <iact:action type="add" startTime="65440">
    <iact:property name="dataType"/>
    <iact:actionData xml:id="d12">
      <inkml:trace xmlns:inkml="http://www.w3.org/2003/InkML" xml:id="stk12" contextRef="#ctx0" brushRef="#br1">5239 14911 358 0,'0'-3'153'7,"0"3"-93"1,0 0-16 1,0 0-14-4,0-4 5 3,0 4 40 0,0 0 19 0,0 0 17-2,0 0 4 2,0 0-8 0,0 10-25 0,20 21-41-2,15 9 5 2,3 5-8 0,-2 2-6 0,8 4-5-2,3 1 5 2,7 8-7 0,3 4 2 1,2 1-6-4,-7 3 4 3,-4-7-2 0,-7-1-9 1,-10-2-1-3,9-1-7 1,-7-5 1 1,-6-1-6 0,10-8 2-1,-14-13-2 1,7-4 7 0,-11-7-2-1,-7-10 3 0,-6-1-1 1,-4-8-3 0,-2 0 4 0,5 0-9-3,-5 0 3 4,0 0-3-2,0 0 0 1,0 0-1-2,0 0-4 2,0 0-2 0,0-3-1 0,-34-36 2-1,-9-23 6 0,-14-10 1 1,7-7-1 0,-11-9-1-1,0 1 0 1,2 3 0 0,-5 3 1 0,7 7-1-2,1 10-2 1,2 2 1 1,11 8-2 0,2 9-1-1,8 9 3 1,9 3-4 0,4 1 2 1,1 0-4-4,8 2 2 3,-2 8 4-1,10 0-3 2,3 10 4-3,0 2-1 1,0 1 1 2,0 3 2-2,0 1 1-1,0-1-2 2,0 2 1 1,0 2-1-1,0-1 1-2,0 3 1 2,7 0 2 0,13 32 3-1,15 26-6-1,7 15 0 2,2 6 4 1,15-3 1-1,2 2 3-2,-2 2-4 1,15 2 5 1,-4 7-5 1,8 4 5-4,-8 7 5 3,-4 8-2 1,-2-2 6-1,6 7-7-2,-9-4-4 1,-5-4 1 1,-2-12 1 1,-14-23-3-3,-19-22 2 2,-1-24 9 2,-20-12 0-5,0-7-6 1,0-5-9 2,0 0-3 0,0 0-3 0,0 0-4-2,0 0-3 2,0 0 0 0,-23-31 3 0,-15-11 6-2,-8-10-2 2,-11-14 2 0,-1-1-3 1,-1-12 1-3,-2-15-3 1,-3-5 2 2,-13-12-3-2,6 5 3 0,-1 7 1 1,11 16-5 0,7 12 2 0,12 23-6-2,13 4 9 1,-3-4-4 2,5-5 1-2,-5-9 0 0,0-3 2 1,12 5-5-1,-1 19 3 1,13 14 3-1,5 20 0 0,-2 7 2 2,5 0 2-1,0 0 0-3,0 0 0 4,0 0-1-2,0 0 0 1,0 0 2-2,0 0 2 2,0 0 4 1,0 2 5-2,8 26-7 0,21 14-3 1,-2 7-1 0,5 4 3-1,0 0 1-1,1-5-2 2,-5 0-1 0,8-3-2 1,0 4 2-3,5 8-3 1,0 5 4 1,5 3-2 1,3 2 2-3,2 1-1 1,0 5 1 2,-8-3 1-1,-2-5-2-2,-6-3-1 2,-8-12 1 0,-2-1-1 0,-5-8-1-3,0 0 2 4,-1 3-3-1,-1-7 0-2,-7-13 1 2,-6-10 1 0,-1-7-2-1,-4-7 1-1,0 0-2 3,0 0 1-2,0 0-1 1,0 0 1 0,0 0 0-1,0 0-1 0,0 0 2 2,0 0-1-2,0 0 0 0,0 0-2 0,0 0 2 2,0 0 0-2,0 0-2 0,0 0-3 1,0 0 3-1,0 0-2 1,0 0 1-1,0 0-1 0,0 0 3 1,0 0-4 1,-22 0 3-4,-24-17 2 3,-21-11 2 1,0-9-2-2,-12-8 0 0,0-1-2 1,1-1-1 0,13 5 3 0,8 5-1-2,18 10 0 1,15 10 2 2,16 4-1-2,8 11 0 0,0 2 0 0,0 0 1 1,0 0 0 0,0 0 4-2,0 0 0 3,0 0 5-1,25 0 4-3,21 20-12 4,27 16-2-2,8 9 3 2,6 4-1-2,3-2 0-1,-2-4 3 2,-11-7-1 0,-10-11 1 0,-8 4 1-1,-18-14-4 0,-8-2 2 3,-13 0 0-3,-12-7 4-1,0-1 0 2,-8-5-1-1,0 0-1-1,0 0-4 2,0 0-2 0,0 0-1 1,0 0-4-1,0-11 2-3,2-26 2 3,4-18 1 0,4-10-3 0,-3-11 1-2,-1-8 3 2,-5 5-2 0,11 20 1-2,-11 22 0 3,-1 27-2-1,0 10 2 0,0 0 0-1,0 0 3-1,0 0-4 2,0 0 2 0,0 0 0-1,0 0-1 0,0 7 0 1,0 31 5 0,-13 11-1 1,2 13-1-3,-2-1 0 1,5 8-2 1,-3-7-1 1,6-3 2-4,3-15-2 4,-9-6 1-1,11-16-1-1,-3-12 0 0,-1-5-1 1,1-5-4 0,3 0 1-1,0 0 2 0,-10 0 0 1,0 0-5 0,-19 0 0-1,-19-7 6 0,-13-23 1 1,-11-5-2 0,-8-4-2 0,9-1-1-2,1 4 0 1,10 8-2 2,12 6-4-2,4 2 0 0,15 3-2 1,6 3 2 0,6-3-5 0,7 0 2-1,-4 3 0 0,7 0-1 1,-1 1 6 0,8 3-1-2,0 5 6 1,0 3-1 1,0-1 5 0,0 3 5-2,0 0 4 3,7 0 16-1,22 0-15-1,14 0 1-1,11 13-2 2,13 4 0 1,6 0 2-2,3 3 0 0,5 4-3 0,-10 8 6 2,2 8-5-1,-7 10 4-2,-9 1-6 2,-12-1-1 0,-12-13 3-1,-14-18-5-1,-15-11 9 3,-4-8-7-2,0 0-4-1,0 0-2 2,0 0-3 0,0 0 2 0,0 0-2 1,0 0 3-4,0-41 0 3,0-21 6 0,-16-23 5-1,5-4-2 1,-2-4-5 0,-3 11-2 0,8 20-2 0,1 23-3-2,1 22-2 2,6 14-32 0,-3 3-28 0,3 0-65-3,0 7-99 3,0 12-35 0</inkml:trace>
    </iact:actionData>
  </iact:action>
  <iact:action type="add" startTime="70303">
    <iact:property name="dataType"/>
    <iact:actionData xml:id="d13">
      <inkml:trace xmlns:inkml="http://www.w3.org/2003/InkML" xml:id="stk13" contextRef="#ctx0" brushRef="#br1">2631 15149 314 0,'0'0'140'9,"0"0"-33"-2,0 0 1 1,0 0-21-2,0 0-10 2,0 0 3 0,0 0 6 0,0-16-9-2,0 24-2 2,0 44-27 0,0 34-19 1,0 30-2-4,0 34-10 3,21 23 3 0,-1 15-5 0,6-3-3-1,-12-19 8 0,5-16 7 1,2-10-1 1,-4-14 2-3,-1-8-10 2,0-17-7-1,-9-31 2 1,-2-25-7 0,0-29-6-2,-2-16 3 3,2 0-3-1,-3-47-7-2,1-37 6 2,-3-34-1 0,0-20 2 0,0-22 0-3,-23-18 0 4,-4-7 0-2,-10-8-1 2,-3 4 2-4,-1 10-1 3,2 19 0 0,12 25 0 0,2 31 1 0,13 35-1-2,4 34 0 2,6 21 0 0,2 14 1-2,0 0 4 2,0 8 9 0,0 52 13 0,0 30-13-2,7 45-9 2,19 24 8 1,11 35 3-2,-5 23 3 2,17 13-1-3,-9-8-5 1,-9-17 6 2,-2-36-1-2,-17-42-7-1,-4-33-5 2,-3-42-6 1,-5-31 1-4,2-12-1 4,-2-9 0-1,5-13-3-1,1-52-1 0,-4-40 2 1,-2-29-4-1,0-27 4 2,-13-19 1-4,-23-14 0 4,-4-14 0-1,9 3 0 0,-5 15-1-3,3 30 1 3,9 39 0 0,7 45-1 0,10 39 4-2,7 24-2 3,-3 13 0-1,3 0 2 0,0 28 0-3,0 53 1 3,0 45-1 0,7 40-1 0,22 19 6-1,2 9-4 1,-1 0 4-1,-4-14 2 1,-6-19-2-1,-4-24 1 1,-4-25-2 0,1-28 0-1,-6-22-5 2,-1-32 2-4,-3-11-3 3,0-17 2 0,-3-2-1 1,1 0 0-4,2 0-1 4,-3 0-2-1,5 0 0-2,-5 0-1 2,0 0-1-1,0 0-7 1,0-9-9-2,0-4 5 2,0-3-4 0,0 9 3 2,0 4 1-6,0 3-5 5,0 0-8-2,0-3-7 2,0-2-10-4,0-7-6 3,0 1 27 0,0 2 15 1,0 7 2-3,0 0 7 1,0 2 0 1,0 0 4 1,0 0 1-1,0 0 0-2,0 0 0 1,0 0-1 2,0 0 1-3,0 0-2 2,0 0 8 0,0 0-6 0,0 0 1-3,0 0 2 3,0 2-1 1,0 13-4-2,0 4-2-1,0-8 0 2,0-5-1 0,0-6 0 0,0 8 1-2,0 1-2 2,0 13 2 0,0 6-1 0,0 6 0-2,0 1 0 3,0 0 0-2,0-6 0 1,0-16 0-2,0-1 1 2,0-9-1 0,0-3 2 1,0 0-1-3,0 0-1 2,0 0-1 0,0 0-1 0,0-10 1-3,0-25 0 4,-9-17 1-2,-14-9-1 2,-6-8 2-3,1 0-2 2,-4 7 2-1,5 17-2 1,6 17 1-2,5 15-4 3,8 6 2-2,-5 3-3 2,-3-8 3-3,6 0-4 1,-6-5 0 2,1-2 0-2,-4-7 2-1,11 9 2 2,-4 7 1 1,9 5 1-2,2 5 0-1,1-4 1 2,0 4-1 0,0 0 2 0,0 0-1-2,0 0 6 2,0 0 10 0,0 6 8 0,0 24-10-1,17 10-4 1,11 13 10 0,8 5 4-1,0 16 3-1,8 8-4 3,0 6-7-2,4-4 5 1,-4-8-6-2,-9-19-3 2,-14-17 1 1,-9-20-1-2,-2-11-6-1,-7-9 0 2,0 0-5 0,-2 0-2 0,11 0 2-2,-3-22-4 2,-1-15 4 0,2-3-4 0,1 4 3-2,-4-9-2 2,0-3 1 1,6-9 0-2,-7 4-3-1,4 6-1 2,-7 7 1 0,-3 16 0 0,0 9 3-2,0 6 0 2,0 7-1 0,0 2-1 1,0 0-5-4,0 0 7 3,0 0-1 0,0 0-1 0,0 0 4-2,0 0-3 2,0 0 1 0,0 11 0 0,-13 32 0-2,-15 18 5 3,-3 3-1-1,10 4-2-1,1-8 1-1,1-13-2 2,10-13 2 1,-2-16-2-1,9-5 1-3,2-11-2 3,0-2 1 0,0 0-1 0,0 0 0-2,0 0-2 2,0-2-4 0,0-24-3 0,13-8-21-2,5-5-29 2,2-3-76 0,-14 24-99 0,-2-4-411-2</inkml:trace>
    </iact:actionData>
  </iact:action>
  <iact:action type="add" startTime="72711">
    <iact:property name="dataType"/>
    <iact:actionData xml:id="d14">
      <inkml:trace xmlns:inkml="http://www.w3.org/2003/InkML" xml:id="stk14" contextRef="#ctx0" brushRef="#br1">2507 15099 22 0,'0'0'82'8,"0"0"-32"0,0 0-20-2,0 0-12 2,0 0 13 0,0 0-1 0,0 0-13-2,-19 0 4 2,14 0 46 0,5 0-8 0,0 0-9-2,0 0 19 3,-2 0 37-2,2 0-6 1,0 0-33-2,0 0-9 2,0 0 11 0,0 0-1 0,0 0-7-2,0 0-10 2,10 12-5 0,7 13-11 0,6 17-8-2,11 10-8 2,5 17 1 0,1 12-5 2,4 6 4-6,-1 6 3 4,11-3-5 0,-8-9 5 0,5-2-1-2,-3-1-3 2,7 1-5 0,-7 3 0 1,5 8-1-4,-5 0-6 4,4-2-4-2,-8-13 5 1,-8-7-3-2,-8-18-1 3,-12-18 1-2,-6-17-1 1,-6-6 0-2,-4-3 1 3,0-4-1-2,0-2 0 2,0 0 0-4,0 0-2 3,0 0-1 0,0 0 0 0,0 0 0-2,0 0 0 3,0 0-4-2,0 0 1 1,0 0-6-2,-4-25 4 2,-22-16 3 0,-5-13 1 0,-6-19 1-2,-7-10-1 2,-11-6-1 0,-1-15 0 1,-2-2 1-3,-2-5-4 2,-1 8-1 0,2 9-4-1,11 23 1 0,0 11-9 0,12 15 0 2,7 6-5-1,9 0 8-3,5-3 10 3,6-1 3 0,1 4 2 0,-4-3-2-2,5 11 1 3,-3 8 0-2,2 9 1 1,6 4-2-2,-1 6 2 3,-3 1-1-2,6 3 1 1,0 0-1-2,0 0 2 2,0 0-2 0,0 0 1 0,0 0 0-2,0 0 0 3,0 0 0-2,0 0 0 2,0 0 1-4,0 0 5 4,0 0 3-2,0 11 0 2,9 17-2-4,17 13 8 3,8 11-4 0,3 12 10 0,6 15-2-1,5 9-6 1,4 10 0 0,5 3 2 0,7 7-4-3,4 6-6 4,4-1 7-1,-1-1 6 0,-1 3-3-3,-2-8 4 4,-7 3 7-2,3 6-9 2,4-7-6-4,-5 0-5 3,-5-11-1 0,-14-19 4 0,-18-25 3-1,-12-24-4 0,-11-15-4 1,-3-13 2 0,0-2-6-2,0 0-4 3,0 0 2-2,0 0 0 1,0 0 1-2,0 0-1 2,0 0 0 0,-4-5-11 1,-28-29 4-3,-8-22 5 2,-4-6 0 0,-12-15 0-1,3-4-3-1,-3-2 0 3,1-7-3-2,3-6 3 2,-1-5 4-3,0-3 2 2,1-2-2-1,-4 10 1 2,12 9-8-4,3 8 0 4,9 15-8-2,2 2-1 2,4 8 11-3,1-3-2 1,-1-2 8 2,-3-3-1-2,1 0 1-1,1 6-4 3,1 14-5-1,11 17 0 0,6 15-1-3,2 3-1 4,7 7 4-2,-1 0 8 1,1 0 2-2,0 0-2 2,0 0 2 0,0 0-1 1,0 0 0-4,0 0 0 4,0 0 0-1,0 0 3 1,0 17-2-5,0 8 0 4,0 2 1 1,4 0-1-2,13 7 0-1,4 2-1 3,-2 0 2-1,4 4-1-1,-1-1-1-1,-2 1-2 2,3 8 1 0,0 2 0 1,13 15-6-3,5 9-9 2,3 10-43-1,5 8-23 2,2 3-43-4,-37-66-48 4,1-11-209-1</inkml:trace>
    </iact:actionData>
  </iact:action>
  <iact:action type="add" startTime="74415">
    <iact:property name="dataType"/>
    <iact:actionData xml:id="d15">
      <inkml:trace xmlns:inkml="http://www.w3.org/2003/InkML" xml:id="stk15" contextRef="#ctx0" brushRef="#br1">3508 17016 277 0,'0'0'250'6,"0"0"-76"2,0 0-45 0,0 0-57-2,0 0-47 2,0 0-14 0,0 0-4 0,-40 2 2-2,-12-23 2 2,4-14 2 0,-6 8-3 0,11-4-1-2,6 2-2 2,13 1-2 0,5 5 1 0,7 6 2-2,2 7-1 2,7 7 6 0,3 0 3 0,0 3 32-2,0 0 44 2,0 0 8 0,0 0-17 0,25 3-37-2,10 19-19 2,5 5 4 0,5 0 4 0,7 3-8-2,1 5-1 2,-6 4-4 0,-3 1-6 1,-4-4-3-4,-12-6 1 4,1-10-1-2,-17-3-2 2,-4-9 7-3,-8-8 2 1,0 0-8 1,5 0-11 0,-3 0 0-2,1-20-1 3,12-15 0-1,5-19 2-1,-1-3-2-1,1-2 0 3,5 3 0-2,-2 6 0 2,-4 13 0-3,-6 9-1 2,-9 17-1-1,-4 5 2 0,0 6 1 0,0 0-1 2,0 0 0-2,0 0 0 2,0 0-2-4,0 0-4 3,0 0 4 1,0 0 2-2,0 0 1-1,0 0-1 2,0 8 0 0,-3 29 3 0,-11 12 3-2,1-4-5 2,0 2 1 0,9-16-2 1,-8-11 0-3,12-7 0 1,0-6 1 2,0 6-1-1,0 4 2-3,0 11-1 4,0 6-1-2,12 5 0 2,-8 10-1-4,3-12 0 4,-7-2-1-2,0-13-3 2,0-7 2-4,0-10-5 4,0-5 0-2,0 0-3 1,0 0 6-2,0 0 1 2,0 0 0 0,0 0 4-1,0 4 1 0,0 3-1 2,0-1 0-1,0-1-1-1,-7-2-2-1,7-3-1 3,0 0-13-1,0 0-7 0,0 0 1-3,0 0-7 4,0 3-18-1,-7 1-43-1,-9-4-59-1,6 0-74 2,-1 0-413 1</inkml:trace>
    </iact:actionData>
  </iact:action>
  <iact:action type="add" startTime="77342">
    <iact:property name="dataType"/>
    <iact:actionData xml:id="d16">
      <inkml:trace xmlns:inkml="http://www.w3.org/2003/InkML" xml:id="stk16" contextRef="#ctx0" brushRef="#br2">2853 17381 653 0,'0'0'268'8,"0"0"-106"0,0 0-66-1,0 0-46-1,0 0-13 2,0 0-10 0,141-8-9 0,-85-9 6-2,7 1 8 2,10-2 3 1,7 1 5-4,-3 3 4 3,-4 3-9 0,2-1-7 0,-17 2-12-2,-16 2-8 2,-17 1 8 0,-12 2-3 1,-13 5-4-2,0 0-1-1,0 0-8 2,-13 0 0 1,-43 0-3-4,-29 0 3 3,-15 13 6 0,-4 14 0 0,6-3-1 1,10 5-3-4,16-11 0 3,12 6 1 1,12-10-2-4,8 0-1 4,14-9 0-1,0 3-2 0,11-4 1-2,5-4 0 2,7 0-1 0,3 0 1 0,0 0 0 0,0 0 1-3,0 0 3 4,0 0-2-2,33 0 6-1,34 0-7 3,20-4 0-2,23-21 1 1,2-8-1-2,-2-1 0 2,-20 0 0 0,-9 13 1 0,-25 4 0-2,-12 5 3 3,-14 7 2-1,-14 2-2-1,-8-1 4 1,-8 4 0-1,0 0-5 0,0 0-3 2,-48 0-3-4,-41 24 3 3,-15 4 4 1,-16 2 3-1,-2-6-1-3,18 3-5 4,11-10 0-1,22 3 1 0,21-10 0-2,23-2-2 1,15-4 0 1,11-2 0 0,1-2 2-2,0 0-1 3,0 0 0-2,0 0 3 1,0 0-3-2,0 0 7 2,16 0-2 0,33 0-1 1,24 0-3-4,3-14-2 3,4 1 0 0,-12-4 0 0,-11 3 1-1,-11 0-1 0,-8 6 0 2,-9-1 2-2,-6 0-1 0,2 1 0 1,1 2 0-1,-4 3 2 1,2 0-2-1,-4-4-1 1,1 3 0-1,2 1-1 1,-11 0 1-2,1 3 0 3,-8 0 1-1,-5 0 2 0,0 0-3-3,0 0-3 3,0 0 2 0,0 0 0 0,0 0-9-2,0 0-23 2,0 0-31 1,0 0-29-2,6-3-39 0,-6 3 6 1,0 0-46-1,0 0-153 1,0 0-434-2</inkml:trace>
    </iact:actionData>
  </iact:action>
  <iact:action type="add" startTime="78310">
    <iact:property name="dataType"/>
    <iact:actionData xml:id="d17">
      <inkml:trace xmlns:inkml="http://www.w3.org/2003/InkML" xml:id="stk17" contextRef="#ctx0" brushRef="#br2">3601 17169 574 0,'0'0'277'7,"0"0"-117"-1,0 0-78 2,0 0-33 0,0 0-12 0,0 0-3-2,3-5-4 3,-32-3-2-2,-15 1-1 1,-3-8-4-2,-6-2-14 2,3 0-6 0,3-3-3 0,17 7 2-2,1 1 0 2,13 1-2 0,7 5 1 0,6 6-1-1,3-2 1 0,0 2 2 1,0 0 20 0,0 0 23 0,0 0 12-2,0 0-2 2,21 0-17 1,15 22-23-4,3 3-1 4,-1 9-5-2,5-6 1 2,-4 0-2-4,-1-2-3 3,-5-7 1 0,-2 1-4 1,-5 0 4-2,-9-4-1 0,-4-5 6 1,-3-1-4-1,-7 0 8 0,-3 2-3 1,0 3-2 0,0 12-7 0,0-2-4-2,-29 4-1 1,-4-5-4 2,-5-7 4-1,8-3 1-3,1-2 0 4,6-4 0-1,16-1 1 0,-4-3-1-1,11-1 0-1,0-3 0 3,0 0 0-1,0 0 0-3,0 0 0 4,0 0 3-2,0 0-2 1,0 0 0-1,0 0 0 1,0 0 0-1,0 0 0 1,16 0-2 0,18-7 1-2,3-8 0 2,5-5-1 0,-4 3 1-2,-8-3 0 3,-5 3-1-2,-9 4 0 2,-7 4 1-4,-5 1 0 3,-1 8 1 0,-3 0-1 1,0 0-2-3,0 0 0 2,0 0 1-1,0 0-6 1,-3-12 1-1,-33-12-5 1,-21-14 11 1,-4-6 0-3,-7-7 1 1,9-2-1 1,7-1 0-1,11 17-1 2,21 10 1-4,4 14-2 4,12 8 0-2,4 5 1 2,0 0 1-4,-3 0 2 3,3 0-1 0,0 0 0 0,0 0 0-2,0 0 0 2,0 0 4 0,0 0-1 0,0 0 3-1,0 0-1 0,7 0-3 2,12 18-2-2,11 9 1-1,-2 2-1 3,8 1-1-2,-1-1 0 1,-6 1 1 0,11 2 0-2,-1-2-1 3,-5-5 2-1,-8-2 0-3,-9-2-1 3,-1-6 7 1,-6 0-6-1,1-8 5-3,-7 6-3 3,-4-9 3 0,0 11-5 0,0 2 4-1,-18 11-4 1,-21 4 0 0,-1-2-1-1,-4-6 1-1,11 0-4 2,8-8 2 0,2-4-1 0,12-7-2-2,6 2-6 3,5-6-30-2,0-1-57 2,0 0-80-3,0 0-118 1</inkml:trace>
    </iact:actionData>
  </iact:action>
  <iact:action type="add" startTime="80573">
    <iact:property name="dataType"/>
    <iact:actionData xml:id="d18">
      <inkml:trace xmlns:inkml="http://www.w3.org/2003/InkML" xml:id="stk18" contextRef="#ctx0" brushRef="#br2">5219 13767 638 0,'0'0'287'8,"0"0"-132"0,0 0-39 0,0 0-36-2,0 0-19 2,0 0-6 0,0 0-8 1,146-43-12-4,-89 21-1 3,1-8-7 0,11-4-7 0,-1-3 1-2,3 1-2 2,-5 8 11 0,-10 11 0 0,-15 8 3-1,-14 9 0 0,-15 0-3 1,-8 0-9 0,-4 0-8-2,0 0-12 2,0 0-1 0,0 0-7 0,0 0 0-1,-33 0 6 0,-18 9 1 1,-13 8 2 0,-10 3-1-2,-5-1-1 2,2 1 1 0,9-3-1 1,8-1 0-4,11-5-1 4,19-5 0-2,9 1 0 1,8-5 1-1,5 1 0 0,8-1-2 2,-8-2 1-2,8 3 1-1,0-3 1 2,0 0 0 1,0 0-1-2,0 0 1-1,0 0 1 3,19 3-2-1,22-3-5 0,18 0 3-3,11 0-1 3,1 0 2 0,-2 0 0 0,-3-13 0-1,-10-2 2 0,-12 3-2 2,-11 4 2-2,-19 3 0 0,2 1 0 0,-4 3-1 2,-11 1 1-2,2 0-1-1,-3 0 0 3,0 0 1-1,0 0-2 0,0 0 2-3,0 0-2 4,0 0 2-2,0 0-1 2,0 0 0-4,0 0 1 3,0 0-1 1,0 0 1 2,0 0-2-7,0 0 1 3,0 0-1 1,0 0 1 0,0 0 1-2,0 0 0 1,0 0-1 2,0 0 0-2,0 0 1-1,0 0-1 2,0 0 0 1,0 0-1-1,0 0 1-3,0 0 0 3,0 0 0 0,0 0 0 1,0 0-2-3,0 0-1 1,0-4-7 1,-3-8-2 0,-26-4 4-2,-11-16 8 3,-1-3-1-2,2-8 3 2,-6-2-4-3,6 6 2 2,1 3 0 0,11 7-1 0,4 13 0-3,7 5 1 3,11 5-2 1,-3 4-2-2,8 2 4-1,0 0 0 3,0 0 3-2,0 0-3 1,0 0 0-1,0 0 3 0,0 0-2 2,0 0 4-2,0 0-1-1,0 0-4 2,26 2 1 0,9 11-1 0,-1 5 0-1,8 1 0 1,2-2 0 0,-2 4 0-1,-4-2 1-1,-2-1-1 3,-3 1 1-1,-13 3 0 0,4 3 0-3,-17 3-2 4,6 4 0-2,-9-2 1 2,-4 4 0-4,0-7 1 3,0 7-1 1,-20 0-4-1,-18 2 4-2,-5 1 0 2,-4-3 0-1,7-9 1 1,9-5-1-1,13-9 0 0,9-8 0 2,6-3-3-2,3 0 3-1,0 0 0 3,0 0 1-2,0 0-2 2,0 0 3-4,0 0-2 4,17 0 0-1,9-7 3 0,2 2-2-3,1 0-1 3,-4-5 0 0,-5 0 0 0,0-7-1-2,-1 0-1 2,-3-1 2 1,-4-6-2-1,4 5 2-2,-12-2-1 1,6 8 1 2,-7 4 0-2,1 4 0-1,-4 2 0 2,3 3 1 0,-3 0-1 0,0 0 0-1,0 0 0 1,0 0-1-1,0 0-1 1,0 0 2-2,0 0 0 2,0 0-1 1,0 0 2-2,0 0-2-1,0 0 0 3,0-2 0-2,0 2-3 2,0-9 0-4,0-2 1 3,-3-8 2 1,-32-13-1-2,-7 2 1-1,2-7 0 2,-4-3 1 0,4-2 0 0,4 3 1-2,8 2-3 3,3 9 2-2,9 9 0 1,3 14-4-1,13 5 0 0,0 0 2 1,0 0 2 0,0 0 0-2,0 0 0 2,0 0 2 0,0 0-2 0,0 0 0-1,0 0 0 1,0 0 0 0,13 0-2-1,15 1 1 0,4 22 0 1,-3 2 1 0,7 3 0 0,-4 1 1-3,-4-7-1 4,-8 3 0-1,0 4 0 0,-7-1 0-3,-6 6 2 3,-4 3-2 1,-3 1 0-2,0-1 0-1,0-3 1 3,-7 0-3-2,-19-4 4 2,0 1-2-3,-2 0 1 1,5-4 0 2,1-3-1-1,6-10 0-2,5-3-3 2,6-11-15-1,5 0-102 1,0 0-118-2,0-17-149 3</inkml:trace>
    </iact:actionData>
  </iact:action>
  <iact:action type="add" startTime="83745">
    <iact:property name="dataType"/>
    <iact:actionData xml:id="d19">
      <inkml:trace xmlns:inkml="http://www.w3.org/2003/InkML" xml:id="stk19" contextRef="#ctx0" brushRef="#br2">6603 14677 114 0,'15'0'258'8,"-8"3"-116"1,4 17 11-2,-3 8-21-1,5 2-35 2,-10 0-11 0,-2-5-19 0,-1-11-11-2,0-6 0 2,0-3-17 0,0 2 1 0,0-2-5-2,0-5-8 2,0 0-18 0,-4-9-2 1,-9-41-4-4,-11-18 3 3,4-7-3 0,-3-10-2 2,3 0 1-5,-4 1-1 2,7 0-1 1,-6 0 1 0,5 2-1-1,0 3 1 0,0 13-2 1,-1 6 1 0,12 13 0-1,-3 10 2 1,7 15-2 0,3 7-2-1,-4 11 2-1,4 4 0 3,0 0 2-2,0 0-1 2,0 0 0-4,0 0 0 3,-3 0 1 1,-7 2-1-3,5 23 2 2,-9-3-2-1,10-2 0 2,-4-5 0-1,0-1-2-2,3 6 2 2,1 10 1-1,1 21 0 1,-6 7-2-2,9 4 0 2,0-2 1 1,0-15 0-2,0-15-1-1,0-13 0 3,0-8-1-2,0-9 0 2,0 0 1-4,0 0-1 3,0-34 0 0,0-13-4 1,9-13 3-4,-2-13 2 3,-2-8-2 0,6 2 1 0,-4 10 1-1,-7 25 0 1,2 19 1-1,7 13-1 1,-4 12 1-2,0 0 4 3,8 0-3-2,7 0 5 1,3 34-6-1,11 6 1 1,-4 3-1-1,0 3 1 2,1 5 1-4,5-2-1 3,-5-7-2 1,-5-5 1-1,-9-18-3-2,-7-6 1 1,-1-8-2 2,-9-5-15-3,0 0-45 2,0 0-98-1,0 0-189 1</inkml:trace>
    </iact:actionData>
  </iact:action>
  <iact:action type="add" startTime="84873">
    <iact:property name="dataType"/>
    <iact:actionData xml:id="d20">
      <inkml:trace xmlns:inkml="http://www.w3.org/2003/InkML" xml:id="stk20" contextRef="#ctx0" brushRef="#br2">7360 13579 271 0,'0'0'153'6,"0"0"-32"0,0 0-8 2,0 0-10 0,0 0-16 1,0 0-19-4,24 5-18 3,-24-5-21 0,-17 0 4 0,-14 0 1-2,-2 0-10 2,-6 0-5 0,-3 0-6-2,-15-13 3 2,-2-4-7 0,-5 2-2 0,0 4-2 0,1 3-1-2,2 5 1 3,4 0 0-1,5 0 2 1,9-1-7-4,5-3 5 4,7 2-5-2,-2 0 0 0,8 1 2 0,7 1-1 2,5 3-1-2,13 0 0 1,0-8 1-3,0-1-1 4,5-4 5-1,21-2-3-2,2 2-2 2,2-3 1-1,-2 3 1 1,1-4-1 0,-3-3-1-2,-4 3 0 3,-2 2 0-1,-1 0 0-1,1 6 0-1,-2 1 1 3,1 3-1-2,-8 2 3 2,9 3 0-4,-11 0 11 3,-2 0 13 1,-4 0-1-4,-3 0-5 3,0 6-10 0,0 18-11 0,-23 1 0 0,-13 1-1-1,1-5 0 1,-10-6 0 0,4-3 0-1,-2 0 0 0,2-4 1 0,-2 1-1 1,10-1 0-2,5-3 1 2,12 0 1 1,6 2-1-1,4-2 2-3,6 3 2 3,0 4 3 0,19 2-1 1,22 5-3-3,5 1 0 1,5 6-2 1,-2 4 5 0,-6 2-3-2,-3-5 2 3,-13-7-4-2,-14-9-2 1,-8-5 1-1,-5-6-5 0,0 0-38 1,0 0-136 0,0 0-375-1</inkml:trace>
    </iact:actionData>
  </iact:action>
  <iact:action type="add" startTime="86393">
    <iact:property name="dataType"/>
    <iact:actionData xml:id="d21">
      <inkml:trace xmlns:inkml="http://www.w3.org/2003/InkML" xml:id="stk21" contextRef="#ctx0" brushRef="#br2">6649 11738 312 0,'0'0'234'8,"0"0"-77"-2,0 0-56 3,0 0-49-2,0 0-34 2,0 0 2-4,0 0 17 3,148-17-3 0,-120 17 13 0,8 0 16-2,2 0-15 2,4 0-14 0,-5 0-1 0,-3 6-8-2,-7-2-6 2,-8-4-6 0,-6 0-5 0,-8 0 3-2,-3 0-2 2,-2 0-9 0,0 0-3 0,0 0-2-2,0 0 1 2,0-13 4 0,-7-6 0 0,-10-6 0-2,-6 0 0 2,-2-4 0 0,-7-3 0 0,0 5-3-2,3-1 1 3,0 2-11-2,10 8 6 1,8 3-6-2,-1 10 2 2,12 1 9 0,0 4 2 0,0 0 1-2,0 0 0 2,0 0 1 0,0 0 0 0,0 0 3-2,0 0-4 2,0 15 1 0,0 4 1 0,15 1 2-2,6 3 2 2,3-1 0 0,-1 2-3 0,7 3 2-2,-2 0-2 2,-5 2 0 0,-4 1 2 0,-2 0 0-2,-4-8 1 2,-3-5 1 0,-4 0 4 0,-6-7 4-2,0 1-6 2,0-2-6 0,0 2-2 0,0 0-3-2,-13 1 1 2,-3-4 0 0,9-3-4 0,-3-1 0-1,7-3-24 0,3-1-45 1,0 0-95 0,0 0-290-2</inkml:trace>
    </iact:actionData>
  </iact:action>
  <iact:action type="add" startTime="87315">
    <iact:property name="dataType"/>
    <iact:actionData xml:id="d22">
      <inkml:trace xmlns:inkml="http://www.w3.org/2003/InkML" xml:id="stk22" contextRef="#ctx0" brushRef="#br2">7360 10899 366 0,'0'0'199'8,"0"0"-43"1,0 0-26-4,0 0-30 4,0 0-28-2,0 0-31 1,0 0-12-1,40 251 0 1,-27-193-10-1,-3-4 1 1,14 3-5-2,-7 7 6 2,6 7-3 0,-2 2-4 1,8 0-3-4,-9-8-4 3,-9-14-3 0,2-23-2 0,-7-15-1-2,0-13-1 2,-2 0-1 0,-4 0-2 1,0 0 3-4,0 0-1 3,0-7 1 1,0-8-1-2,-10-2 1 0,-16-8-1 0,-10-3 1 1,-5-3 0 0,1-3-1-2,1 2 1 2,1 0 0 0,15 9-1 0,-2 7-1-2,9 10-3 2,9 4 1 0,4 2 3 0,3 0 1 1,0 0 2-4,0 0 3 3,0 22-5 0,23 9 1-2,0 4 0 2,2 5 0 0,-2-1 0 0,3-7 5-2,-16-10 2 2,14-11 1 0,-7-11 24 0,6 0 2-2,-5 0-11 2,14-25-7 0,-9-6 7 0,-2 3 1-2,-2 3-12 2,-11 1-8 0,9 6-5 0,-8-1 0-2,1 1-9 3,0 4-48-2,-10 11-106 1,0 3-134-2</inkml:trace>
    </iact:actionData>
  </iact:action>
  <iact:action type="add" startTime="88276">
    <iact:property name="dataType"/>
    <iact:actionData xml:id="d23">
      <inkml:trace xmlns:inkml="http://www.w3.org/2003/InkML" xml:id="stk23" contextRef="#ctx0" brushRef="#br2">8661 11869 413 0,'0'0'284'7,"0"0"-105"1,0 0-63-2,0 0-59 2,0 0-32 0,0 0-10 0,0 0 3-2,-163 34-11 2,106-28-1 0,1-2-5 0,-1 1 1-2,12-3-2 2,9 2 0 0,5-4 1 0,5 0 0-2,15 0-1 2,-1 0-1 0,8 0 1 0,4 0 1-2,0 0-1 3,0 0 3-2,0 0 2 2,0 0-1-4,0 0-2 3,0 0-2 0,20 0-1 0,5-23-1-2,4-5 3 2,1-3-2 1,-1 6 2-2,-1 5-1-1,-4 10 1 2,-5 1 1 0,-9 2-1 0,-2 7 5-2,-8 0 5 2,0 0-6 0,0 0-5 0,0 0-2-2,-18 0 1 2,-8 7 1 0,-12 7 1 1,-2 6-1-4,-1 2 0 3,-1-3 0 0,12 4 0 1,4-3 0-4,11-7 1 3,5 2-1 0,10-1 2 0,0-1 8-2,0 4 25 2,10 6 1 0,25 5-18 0,0 2-6-2,-6 2-5 2,10-4 1 0,-19-3-5 0,0-5-3-2,1-6 0 4,-1-7-6-4,-1-7-17 3,-3 0-64-4,-16 0-77 4,0 0-292-2</inkml:trace>
    </iact:actionData>
  </iact:action>
  <iact:action type="add" startTime="89796">
    <iact:property name="dataType"/>
    <iact:actionData xml:id="d24">
      <inkml:trace xmlns:inkml="http://www.w3.org/2003/InkML" xml:id="stk24" contextRef="#ctx0" brushRef="#br2">9582 13979 200 0,'0'0'244'7,"0"0"-134"-1,0 0-27 3,0 0-31-1,0 0-16-1,0 0 14-1,0 2 32 2,0-2 14 0,0 0 6 0,0 0 1-2,0 0-8 2,11 0-34 0,18 0-22 0,-1 0-10-2,8 0-8 2,5 0-5 0,5 0-4 0,15-11-5-2,-2-4 6 2,11 1-5 1,-11 7 0-2,-3 0-1-1,-3 7-2 2,-12 0 5 1,-9 0-1-2,-12 0 0-1,-8 0-1 3,-1 0 3-2,-9 0 0 1,-2 0-8-2,0 0-3 2,0 0-10 0,-13-5 9 1,-15-17 1-4,-8-8 0 4,-8 3 2-2,4 2 1 1,3-1-3-2,8 6-2 2,2 7 2 1,20 8-1-2,-6-2 1 0,13 7 0 0,0 0-1 2,0 0 3 1,0 0 0-7,0 0-2 5,0 0 7 1,0 4-5-2,5 17-2-1,10 2 0 3,4 0 1-1,4-1-2-1,-6 3 2 0,7 1-1 1,-8 0 2 0,1-4-2-1,-4 0 1 0,-3-2 3 0,-10-3-2 1,0-4 2 0,0 2-4-1,0-6-2 1,-19 1 0 0,-8-3-1 0,-10-2 3-3,13 0-15 4,4 3-28-2,4 4-92 1,16-10-133-1,0 4-820 1</inkml:trace>
    </iact:actionData>
  </iact:action>
  <iact:action type="add" startTime="90680">
    <iact:property name="dataType"/>
    <iact:actionData xml:id="d25">
      <inkml:trace xmlns:inkml="http://www.w3.org/2003/InkML" xml:id="stk25" contextRef="#ctx0" brushRef="#br2">10614 15103 250 0,'0'0'306'7,"0"0"-120"1,0 0-83 0,0 0-41-2,0 0-19 2,0 0-25 1,0 0-1-2,0-82 42-1,0 12-13 2,0-14-9 0,-7-21-8 0,-4-10-10-2,0-15-7 2,-1-1-5 0,5 10-4 0,-3 24 0-2,10 31 0 2,0 31 0 1,0 20 3-2,0 8 6 0,0 5 11 0,0-1 14 2,0-1-19-1,0 4-6-3,0 0-6 4,0 0 3-1,0 0-4-1,0 18 3-1,-13 8-4 3,-2 8-1-2,-3-2-3 1,-3 8 3-1,5-3-3 0,-1-10 0 2,7-4 0-2,0-9-1 0,7-5 1 1,3-9 2 0,0 0-2-1,0 0 0-1,0 0-2 2,0-4 0 0,0-26-3 0,13-7 3-1,7-5-1 0,2 1 1 2,-5 6-1-1,-5 10 1-3,8 10 1 6,-1 10 1-6,-2 5 2 3,4 0 3-1,-3 0-2 0,-2 18 3 1,-1 6-3 0,-2 7 0-1,4 2 0 1,4-2-1 0,-5-5-2 0,-12-6 1-3,7-12-1 4,-6-1-3-1,-5-7-7 0,4 0-46-2,-4 0-133 1,0-4-270 2</inkml:trace>
    </iact:actionData>
  </iact:action>
  <iact:action type="add" startTime="91490">
    <iact:property name="dataType"/>
    <iact:actionData xml:id="d26">
      <inkml:trace xmlns:inkml="http://www.w3.org/2003/InkML" xml:id="stk26" contextRef="#ctx0" brushRef="#br2">11215 13621 264 0,'0'0'197'7,"0"0"-42"1,0 0 7 0,0 0-57-2,0 0-21 3,0 0-17-2,-27 5-15-1,-12 9-13 2,-2-5-11 1,-12 0-5-2,-4-4-5 1,-2 2-10-2,3-5-4 2,-9 3 2 0,16-5-5 0,-3 0-1-2,20 0 0 2,3 0 0 0,16 0 2 0,3-2-2-2,10-13 0 2,0 1 1 0,0 4 0-2,13 0 1 3,10 5 1-2,-6 2 0 1,4 3-3 0,-1-2 1-1,-1-5-1 1,4-3 0-1,-6-5 0 1,4 5 0-2,-14 1 0 2,-3 5 1 0,-4 4-1-2,0 0 3 2,0 0-2 0,0 0 3 1,0 10-4-2,-24 11 0-1,-13 5 0 2,7-6 0 0,1 0 0 0,16-3 3-2,-2-3 10 2,11-6 8 0,-5 0 3-1,9 1-4 1,0 5 1 0,0 3-10-1,29 2-8-1,10 6-2 2,2 2-2 0,3-5 1 0,-4-8 0 0,-12-6 0-2,1-5-2 2,-18-3-18 0,2 0-67-2,-13 0-135 2,0-3-451 0</inkml:trace>
    </iact:actionData>
  </iact:action>
  <iact:action type="add" startTime="92547">
    <iact:property name="dataType"/>
    <iact:actionData xml:id="d27">
      <inkml:trace xmlns:inkml="http://www.w3.org/2003/InkML" xml:id="stk27" contextRef="#ctx0" brushRef="#br2">10875 12395 15 0,'0'0'350'8,"0"0"-106"-2,0 0-25 3,0 0-62-2,0 0-64 1,0 0-29 0,49 34-21-2,-23-24-8 3,2-3-12-2,1-4-7 1,0-3-1-2,13 0-1 2,4 0 1 0,5 0-3 0,2 0 9-2,-6-3 1 2,-9 1-6 0,-15 2 2 0,-13-3-11-2,-7 3-3 2,-3 0-4 0,0-6-3 0,0-3-2-2,0-5-3 2,-29-4 8 0,-2-6 0 0,-6 1 0-2,0 4 0 3,-2-1 0-2,12 5 0 1,6-2 0-2,4 4-1 3,5 2 1-1,8 3-5-1,4 5 5-1,0 1 0 2,0 2 3 3,0 0-2-6,0 0 3 1,4 0-4 3,15 20 0-2,-1 4 0 0,2 5 0 0,0 4 1 1,3 4 0 0,-4 3-1 0,-1-2 2-2,-5 5 3 3,-6-6-5-2,-7 1 3 1,0-7-3-2,0-6 1 2,0-8-3 0,0-5 0 0,0-4 0-2,0-8-11 2,-4 0-26 0,-12 0-85 0,16 0-122-2</inkml:trace>
    </iact:actionData>
  </iact:action>
  <iact:action type="add" startTime="93344">
    <iact:property name="dataType"/>
    <iact:actionData xml:id="d28">
      <inkml:trace xmlns:inkml="http://www.w3.org/2003/InkML" xml:id="stk28" contextRef="#ctx0" brushRef="#br2">11481 11654 388 0,'0'0'259'5,"0"0"-70"4,0 0-62-2,0 0-55 1,0 0-35-2,0 0-15 3,92 154 0-2,-76-103-8 1,8 6-1-2,0 7-2 2,-1 8 8 1,15 13-1-3,-2 2 7 1,-2 3-3 1,-4-10-9 0,-10-16-4 0,-4-14 0-2,-11-13-7 2,-5-12-2 0,0-8 0 2,0-9 1-5,0-8-1 3,0 0 0-1,0 0-2 1,0-14-4-2,-2-27 6 2,-25-6 1 1,-12 3-1-1,-11 7-1-2,2 3 0 2,5 7-4-1,7 4-4 2,2 7-5-4,24 1 3 3,-3 13 2 0,13 0 3 0,0 2 6-2,0 0 5 2,0 7 1 0,21 23-6-1,2 8 1 1,10-7 2 0,-1-4 2-1,3-4 6 2,2-9 5-4,-2-2 0 4,-7-7-5-2,2-5 1-1,-10 0-4 2,-1 0-4 0,-11-4-3 0,5-6 1-2,-6 0-4 2,-7 0-1 0,0-4-4 0,0-6-27 0,0 12-96-2,0-1-162 3</inkml:trace>
    </iact:actionData>
  </iact:action>
  <iact:action type="add" startTime="99576">
    <iact:property name="dataType"/>
    <iact:actionData xml:id="d29">
      <inkml:trace xmlns:inkml="http://www.w3.org/2003/InkML" xml:id="stk29" contextRef="#ctx0" brushRef="#br3">19984 16165 409 0,'0'0'249'8,"0"0"-88"-2,0 0-67 1,0 0-17 2,0 0-6-2,0 0 12-1,0 0-10 2,24 0 6 0,5-17-10 0,-6-3-17-2,14-3-8 2,-5-5-4 0,20-5-6 1,4-7-14-4,8-10-2 3,17-6-1 0,3-10 6 0,16 2 6 0,5-1 8-1,1-1-3 1,-2 6-7-1,-17 6 0 0,6 7-9 1,-9 8-7-1,-3-6-4 2,3 0-3-3,4-3-1 2,-4-9 0-1,1-1 0 1,3-4-2-2,-3 2 1 2,-21 11-1 1,-20 14 0 0,-5 10 1-4,-22 10 5 2,-9 5-1 1,2-2-1 0,-10 7-2-2,0-2 0 3,0 2-2-2,0 3-1 1,0 2-1-1,0-3 1 0,0 3 0 1,0 0 0 0,-35 0 0-1,-22 0 6 0,-9 0-3 2,-11 0 0-2,-3 0-3 0,0-3 0 0,-1-8 0 1,4 3-1 2,17 3 0-5,13 1 1 2,11 1-1 1,19 3 0 0,9 0 1-1,8 0 2 1,0 0 0 0,0-3 1-1,0 0-3 0,25-1-5 0,18-11 5 1,27 2 5 0,-3-4-3-2,7 2-1 3,-11 6 3-2,-12 9 1 1,-2 0-4-1,-8 0 3 0,-18 0 2 2,0 0-2-1,-5 0-2-3,-15 0 2 3,-3 0 3 1,4 4 2-4,-4 13 5 4,0 13 4-2,0 12-11 1,0 20-1 1,-4 8-2-3,-27 8-1 1,-9-4 0 2,-7-7-3-2,5-13 0-1,13-9 0 2,0-11-1 0,16-12 0 0,3-10 1-2,10-9-2 3,0-1-7-2,0-2-21 2,0 0-36-3,20 0-26 1,3-11-48 2,4-2-72-3,-23 3-99 1,-4 10-466 1</inkml:trace>
    </iact:actionData>
  </iact:action>
  <iact:action type="remove" startTime="103222">
    <iact:property name="style" value="instant"/>
    <iact:actionData xml:id="d30" ref="#d29"/>
  </iact:action>
  <iact:action type="add" startTime="103262">
    <iact:property name="dataType" value="strokeEraser"/>
    <iact:actionData xml:id="d31">
      <inkml:trace xmlns:inkml="http://www.w3.org/2003/InkML" xml:id="stk30" contextRef="#ctx0" brushRef="#br4">27640 20023 32 0,'0'0'599'43,"0"0"-385"-43,0 0-155 0,0 0-15 0,0 0-14 1,0 0-18 1,0 0-12 3,-8-5-2 4,-2 5-4-2,6 0 1 2,1 0-99-2,-9 0-357-1</inkml:trace>
    </iact:actionData>
  </iact:action>
  <iact:action type="add" startTime="105110">
    <iact:property name="dataType"/>
    <iact:actionData xml:id="d32">
      <inkml:trace xmlns:inkml="http://www.w3.org/2003/InkML" xml:id="stk31" contextRef="#ctx0" brushRef="#br1">20249 15996 380 0,'0'0'309'7,"0"0"-141"1,0 0-66-2,0 0-30 2,0 0-5 0,0 0 8 1,0 0-15-4,170-160 6 3,-111 111-7 0,12-9-8 0,16-12-8-2,7-9 0 2,6 0-12 0,10-2-1 1,-1 4-1-4,7 0-6 3,1-3 2 2,-1-1-3-2,-7-3-5-2,7-1-2 2,-9 1-1-1,-2 5-8 3,5 0 0-5,-13 12-4 3,-13 8 0 0,-17 8-2 0,-24 18-1-2,-12 8 0 2,-12 11 0-1,-15 5 1 2,-4 3 0-4,0 6 0 3,0 0-3-1,0 0 3 2,0 0 1-3,-25 0-1 1,-31 3 9 1,-24 17-5 1,-13 3 3-3,-11 2-2 2,4-2-5-1,11-6-2 2,7-7 0-3,15-1 1 2,24-7 1-1,19 1 0 2,11-3 0-4,13 0 1 3,0 0-1 0,0 0 0 0,13 0-9-2,31 0 9 6,25-17 5-8,5-7 0 4,0 1-3-1,-7 6 1 0,-13 5 0 1,-15 10 1 1,-2 2 0-3,-13 0 1 1,-6 0 3 1,4 0-3 1,-9 0-2-4,-3 0 1 4,6 0-4-2,-3 0 3 2,-2 2 4-4,6 10 5 3,0 2 11 0,-9 5 7 0,6 1-12-2,-12 1-7 3,5-6-6-1,-1 0-3 0,-6-4-2-1,0-2 0-1,0 13 0 2,0 15 0 1,0 13 1-3,0 14 0 2,-13 7-1-1,-5-2 2 1,8 0-4-2,-3-19 1 3,6-16-4-2,-2-12-14 2,9-10-19-3,-1-6-25 1,1-6-24 2,0 2-33-2,0-2-51-1,0 0-160 3</inkml:trace>
    </iact:actionData>
  </iact:action>
  <iact:action type="add" startTime="106626">
    <iact:property name="dataType"/>
    <iact:actionData xml:id="d33">
      <inkml:trace xmlns:inkml="http://www.w3.org/2003/InkML" xml:id="stk32" contextRef="#ctx0" brushRef="#br1">23206 13741 575 0,'0'0'254'6,"0"0"-141"2,0 0-37-1,0 0-13 2,0 0-22-4,0 0-11 3,0 0 19 1,52-58 7-2,0 15 9 0,9-5-1 0,16-5-11 2,10-6-5-2,17-2-9 0,9-4-3 1,5-2-2-1,-5-1-4 1,0-4-4 0,1-5-3-2,7-1 3 2,-1-4-5 0,0 3-4-2,-15 9-6 3,-10 9-7-2,-25 4 1 2,3 3-1-4,-14 5-2 3,-7 0-2 0,0 7 0 0,-15 5 0-2,-14 12-1 2,-9 8 1 2,-7 11 4-3,-7-1-3-1,0 7 1 1,0 0 0 2,-17 0 2-2,-26 0-3-1,-18 20 0 2,-15 7-2 0,-8 4 4 0,-13 5-3-2,9-2 3 3,-2 1-3-1,20-13 0 0,12-6-1-2,19-7-2 1,22-4-4 1,14-5 0 1,3 0-4-4,0-5 7 3,7-25 4 1,34 0 0-1,11-1 0-2,4 4-1 1,-8 4 1 1,4 6 0 0,-8 7 2-2,-3 3-1 3,-4 7 3-1,-9 0-3 0,7 0 3-2,-11 0-3 2,8 0 2-1,-7 14-1 2,-5 1 0-4,3 2 1 3,-5 8 4 1,-2 12 6-1,-12 13-4-2,-4 9 5 1,0 0-9 2,0-6-3-1,-7-7-1-2,-8-19-1 2,-4-1-4 0,6-13-1 0,6-7-21-3,7 1-31 3,0-5-41 0,0 9-22 1,0-7-63-3,0 1-183 2</inkml:trace>
    </iact:actionData>
  </iact:action>
  <iact:action type="add" startTime="108036">
    <iact:property name="dataType"/>
    <iact:actionData xml:id="d34">
      <inkml:trace xmlns:inkml="http://www.w3.org/2003/InkML" xml:id="stk33" contextRef="#ctx0" brushRef="#br1">26504 11432 477 0,'0'0'311'5,"0"0"-148"3,0 0-59 0,0 0-22-1,0 0-32 1,0 0-9-1,0 0 17 1,514-387-4 0,-389 286-3-2,15-15-8 2,1-8-6 0,-13 6-1 0,-8 17 8-2,-11 26-10 2,-28 22 3 0,-22 20-3 1,-27 11-17-4,-3 8-10 3,-19 5-3 0,0 5-4 0,-10 4-1-2,0 0 0 2,0 0-4 0,0 0 3 0,-37 0 2-1,-23 4 6 0,-24 19 2 2,-10-1-3-1,9 1-5-3,3-7 0 3,13-5 1 0,21-1-1 2,9-5 0-5,19-1 1 4,15-3 1-2,5-1-1 1,0 0-1-2,0 0-4 1,32 0 3 1,20-20 1 0,16-7 1-2,22-1 1 2,0-3-1 1,10 3 0-1,-6 6 0-2,-12 7 0 2,-23 10 4-1,-16 2-1-1,-15 3 7 2,-11 0-4 1,-5 0 7-1,-9 0 0-1,-3 11-1-1,0 23-5 2,0 16-6 0,-6 13-1 1,-30 9 0-4,2-4-1 3,10-12-2 1,1-17 0-2,10-19-12-1,10-17-41 2,3-3-40 1,0 0-33-4,23-26-80 4,6 2-56-2,-4-5-598 2</inkml:trace>
    </iact:actionData>
  </iact:action>
  <iact:action type="add" startTime="109609">
    <iact:property name="dataType"/>
    <iact:actionData xml:id="d35">
      <inkml:trace xmlns:inkml="http://www.w3.org/2003/InkML" xml:id="stk34" contextRef="#ctx0" brushRef="#br1">29669 9217 174 0,'0'0'387'8,"0"0"-138"0,0 0-77-2,0 0-63 3,0 0-38-2,0 0-39 1,0 0-8-2,111-62 1 2,-61 21 3 0,13-12 4 0,11-4-4-2,10-8-8 2,20-6 2 0,12-4-4 1,-7 4-8-3,-1 15 0 2,-19 7 3 1,-12 21 1-5,-18 4 4 4,-15 5-8 0,-7 8-3 1,-14-1-6-2,-7 4 1 0,-13 4-2 1,-3 4 1 0,0 0 0-3,0 0-2 3,0 0 0 0,-23 0-9 1,-29 0 10-2,-29 12 4 0,-22 7 5 1,-15 2-5-1,-2 1 1 1,13-5-3-1,8-2 2 0,24-2-3 2,18-9-1-1,27-4 0-2,10 0-2 2,20 0-1 0,0 0 3 0,0 0-1-3,10 0 1 4,36 0 2-1,14 0 5-3,11-4-7 3,8-16 0 0,16-5 1 1,-4-1-1-2,9-4 2-1,-3 2 0 2,-13 8-1 0,-14 3 9-1,-11 7 3 1,-18 7 11-1,-1-1-10 2,-9 2-3-4,2-4-6 4,-14 1-5-2,-2 1 2 1,-12 1 1-1,-2 3-2 1,-3 0 4-1,0 0 5 1,0 0-5-1,0 0-4 1,-16 14 8-1,-25 23 3 1,-10 8 1 0,-10 9-5-2,2-7 1 2,2-1-8 0,12-7-1 0,6-8 1-1,18-4-1 0,2-7 0 2,3-8-3-4,11-1-27 4,5-3-35-1,0 3-30-1,0 1-22 0,0-9-60 1,0 4-364-1</inkml:trace>
    </iact:actionData>
  </iact:action>
  <iact:action type="add" startTime="113240">
    <iact:property name="dataType"/>
    <iact:actionData xml:id="d36">
      <inkml:trace xmlns:inkml="http://www.w3.org/2003/InkML" xml:id="stk35" contextRef="#ctx0" brushRef="#br2">24451 14986 628 0,'0'0'303'7,"0"0"-150"1,0 0-36 0,0 0-31-2,0 0-24 2,0 0-32 0,0 0-12 0,10 0-9-2,-16 0-7 2,-27 0 19 0,1 0 0 0,-16 0-4-2,1 0-2 2,3 0-1 0,-10 16-6 0,10 12-4-2,-12 4 1 2,13 5 4 0,2 2 5 0,5 1-3-2,11-3 5 4,2-6-6-3,10-3 4 0,13-6-1-1,0-2 0 2,13-1 4 0,31 2-5 0,17-8-1-2,1-7-1 3,3-6-1-1,-4 0-2 0,7-15-1-3,-16-21-5 4,1-11-1-1,-13-7 1 0,-1 0 4-2,-18 7-4 2,-13 12 1 0,4 14 2-1,-12 9-2-1,0 7 1 3,0 3-1-1,0-5 3 0,0 2-5-2,0-7 1 2,0 6 3-1,0 6-3 1,0 0 6-2,0 0 19 2,0 0 21 0,-3 40 7 0,-14 19-10-1,1 14-33 1,8 0-1 0,-2-7-4 3,7-16-2-8,0-14-3 5,3-13-1-1,0-13-2 1,0-10-14-2,0 0-11 2,0 0-28 1,0 0-45-1,0-27-64-3,0-18-10 4,0 17-86-2,0-1-311 1</inkml:trace>
    </iact:actionData>
  </iact:action>
  <iact:action type="add" startTime="114035">
    <iact:property name="dataType"/>
    <iact:actionData xml:id="d37">
      <inkml:trace xmlns:inkml="http://www.w3.org/2003/InkML" xml:id="stk36" contextRef="#ctx0" brushRef="#br2">24121 14487 764 0,'0'0'212'8,"0"0"-104"-2,0 0-46 3,0 0-34 0,0 0-10-3,0 0 19 0,10 0 36 2,-7 0 8 0,-3 0-13 0,3 0-8-2,-3 0-12 2,4 0-12 0,12 0-6 0,4 0-6-2,11 0-7 2,-1 0 1 0,14 11 7 0,9 0 1-1,7 1-2 0,3-7-2 1,1-2-1 0,6-1 0-1,-18 1-4 0,-4 0-4 2,-21 1-1-1,-9-4 10-2,-11 0-5 2,2 0 1-1,-9 0-10 2,0 0-3-3,0 0-5 2,0 0-1 0,0 0 0-1,0 0 1 0,0 0 0 1,0 0 2-1,0 1 3 2,0 3 0-3,0-4-1 1,0 2-3 1,0-2 2 0,0 0-2-2,0 0 1 3,0 0-2-2,0 0 0 1,0 0 4-2,0 0-3 4,0 0 2-4,0 0-1 3,0 0-1-3,0 0 0 2,0 0-2-1,0 0 1 1,0 0 0-1,0 0-1 1,0 0 0 0,0 0 1-1,0 0-4 0,0 0 2 0,0 0-3 1,0 0 0 0,0 0 1-2,0 0-3 2,0-7 1 0,-9-27 6 1,-6-13 1-1,-11-3-1-2,3-6 2 2,1-1-2 0,4 10 1-2,9 13-1 1,-6 17-1 1,15 9-1 0,-1 8-9-2,1 0-12 2,0 0-31 0,-3 0-38 0,3 0-59-1,0 4-42 0,0 16-169 1</inkml:trace>
    </iact:actionData>
  </iact:action>
  <iact:action type="remove" startTime="116605">
    <iact:property name="style" value="instant"/>
    <iact:actionData xml:id="d38" ref="#d36"/>
  </iact:action>
  <iact:action type="add" startTime="116629">
    <iact:property name="dataType" value="strokeEraser"/>
    <iact:actionData xml:id="d39">
      <inkml:trace xmlns:inkml="http://www.w3.org/2003/InkML" xml:id="stk37" contextRef="#ctx0" brushRef="#br4">30795 19673 489 0,'0'0'160'26,"0"0"-94"-26,0 0-25 1,0 0-41 1,0 0-3 7,0 0-115-1,0 0-137-2</inkml:trace>
    </iact:actionData>
  </iact:action>
  <iact:action type="remove" startTime="117111">
    <iact:property name="style" value="instant"/>
    <iact:actionData xml:id="d40" ref="#d37"/>
  </iact:action>
  <iact:action type="add" startTime="117130">
    <iact:property name="dataType" value="strokeEraser"/>
    <iact:actionData xml:id="d41">
      <inkml:trace xmlns:inkml="http://www.w3.org/2003/InkML" xml:id="stk38" contextRef="#ctx0" brushRef="#br4">31194 18862 445 0,'0'0'199'22,"0"0"-98"-22,0 0-57 1,0 0-44 4,0 0-18 1,0 0-86 2,16-33-111 1</inkml:trace>
    </iact:actionData>
  </iact:action>
  <iact:action type="add" startTime="119440">
    <iact:property name="dataType"/>
    <iact:actionData xml:id="d42">
      <inkml:trace xmlns:inkml="http://www.w3.org/2003/InkML" xml:id="stk39" contextRef="#ctx0" brushRef="#br2">25334 7186 593 0,'0'0'213'5,"0"0"-143"3,0 0-34 0,0 0-3 1,0 0 2-2,0 0-23-1,0 0-9 2,-173-47 0 0,130 62 13-2,-11 24-3 2,14 8-6 0,1 8 3 0,11 1 1-1,8 0 0 0,4-5 7 1,11-14 2 0,5-10-2-2,0-11-10 2,25-6 7 0,34-2-3 1,18-8-4-4,-3 0-1 4,-4-3-1-1,-5-29 0 1,-13-17 1-3,-7-7-7 2,-13-6 3 0,-15-5-3 1,-9 2 0-4,-5 18 1 3,-3 18 0 0,0 17 3-1,0 12 1-2,0 0 44 3,0 9 20 0,-3 31-27 0,-18 10-11-1,8 9-8 0,9 3-9 2,1-6-8-1,3-8-6-3,0-9 1 4,0-10-3-2,0-4-6 2,0-3-27-4,7-5-49 3,14-5-41 0,-13-12-82 1,-3 0-234-4</inkml:trace>
    </iact:actionData>
  </iact:action>
  <iact:action type="add" startTime="120083">
    <iact:property name="dataType"/>
    <iact:actionData xml:id="d43">
      <inkml:trace xmlns:inkml="http://www.w3.org/2003/InkML" xml:id="stk40" contextRef="#ctx0" brushRef="#br2">25740 7284 175 0,'0'0'398'8,"0"0"-160"0,0 0-88-2,0 0-40 2,0 0-24 0,0 0-20 0,0 0 2 0,37-20 7-2,-13 13-14 2,15-6-2 0,6 4-9-2,-2 5-6 2,9-2-7 0,-4 6-15 0,-7-3-13-2,-2 3-8 2,-22 0-1 0,-4-2-21 0,-13 2-48 0,0 0-69-2,-3 0-84 2,-14 0-144 0,-3 0-422-2</inkml:trace>
    </iact:actionData>
  </iact:action>
  <iact:action type="add" startTime="120445">
    <iact:property name="dataType"/>
    <iact:actionData xml:id="d44">
      <inkml:trace xmlns:inkml="http://www.w3.org/2003/InkML" xml:id="stk41" contextRef="#ctx0" brushRef="#br2">25840 7497 571 0,'0'0'283'8,"0"0"-106"-1,0 0-38-2,0 0-52 4,0 0-9-1,0 0-19-1,185-20-19 0,-148 15-12 1,-1 0-4-1,-4-2-15 2,0 3-6-3,-8-5-3 1,-1 1-2 2,-7-4-28-1,-3-5-63-2,-13 10-76 2,0 4-138 0</inkml:trace>
    </iact:actionData>
  </iact:action>
  <iact:action type="add" startTime="120798">
    <iact:property name="dataType"/>
    <iact:actionData xml:id="d45">
      <inkml:trace xmlns:inkml="http://www.w3.org/2003/InkML" xml:id="stk42" contextRef="#ctx0" brushRef="#br2">27207 6905 461 0,'0'0'62'5,"0"0"-51"3,0 0 12 0,0 0-5-2,0 0 17 2,0 0 39 0,-355-15 36 0,260 26-14-2,5 23-13 2,11 11-22 0,18 8-16 0,13 16-15-1,15 4-4 0,27 5-11 1,6 3-9 0,3-5 1-2,56-9-4 2,22-10 1 2,19-8 5-4,9-19 7 1,9-16 4 1,-5-14 2 0,-13 0-12 0,-21-37-7-2,-22-24-3 2,-25-16-1 0,-12-7 1-1,-17-6 0 0,-3 8-4 0,-3 12 4 1,-35 17-3 1,-12 13-18-3,-10 15-78 2,27 25-153 0</inkml:trace>
    </iact:actionData>
  </iact:action>
  <iact:action type="add" startTime="122004">
    <iact:property name="dataType"/>
    <iact:actionData xml:id="d46">
      <inkml:trace xmlns:inkml="http://www.w3.org/2003/InkML" xml:id="stk43" contextRef="#ctx0" brushRef="#br2">24924 6978 662 0,'0'0'165'7,"0"0"-81"2,0 0-21-4,0 0-26 3,0 0 3 0,0 0 2 0,0 0 4-2,153-37 5 2,-105 27 3 0,22-6 8 0,-4 2-4-1,7 3-12 0,-12 3-8 1,-13 3-13 0,-5 3-6-2,-12-6-6 2,-5 6-8 0,-10-1 1 0,-12 3-4-1,0 0 6 0,-4 0 1 1,0 0-3 1,0 0-6-4,0-2-2 3,-4-10 2 0,-19-4 2 0,-11-3 2-2,4-11-3 2,-3 3 0 0,5 2-1 0,-1 4-1-1,9 13-10 0,10 8-70 1,10 0-88 0,0 0-92-2</inkml:trace>
    </iact:actionData>
  </iact:action>
  <iact:action type="add" startTime="139136">
    <iact:property name="dataType"/>
    <iact:actionData xml:id="d47">
      <inkml:trace xmlns:inkml="http://www.w3.org/2003/InkML" xml:id="stk44" contextRef="#ctx0" brushRef="#br0">4552 6246 273 0,'0'0'475'7,"0"0"-337"0,0 0-48 3,0 0 15-4,0 0-46 2,0 0-8-3,0 0-2 4,-361-40 4-2,254 72 3 1,-3 20-18-2,8 10-6 2,2 19-9 0,13 8-5 0,18 7-7-2,18-7 0 2,20-3 0 1,13-12 3-2,18-6-3 1,0-8-2 0,44-10 6 0,41-10-7 0,26-16 3-2,20-12-10 2,-4-12-1 1,-7 0-6-2,-17 0-11 0,-21-3-53 0,-66-8-72 1,-14-1-121 0</inkml:trace>
    </iact:actionData>
  </iact:action>
  <iact:action type="add" startTime="139781">
    <iact:property name="dataType"/>
    <iact:actionData xml:id="d48">
      <inkml:trace xmlns:inkml="http://www.w3.org/2003/InkML" xml:id="stk45" contextRef="#ctx0" brushRef="#br0">5081 6480 478 0,'0'0'339'6,"0"0"-188"2,0 0 1 0,0 0-74-2,0 0-7 2,0 0-9 0,-23 264-5 0,23-195-21-2,0-12-10 2,0-8-10 0,39-12 4 0,15-17-12-2,9-16-2 2,19-4-6 0,-3-9 1 1,-2-30 1-3,-9-11-2 1,-13-6 4 3,-14-1 1-2,-16 7 1-1,-7 16-2 1,-16 17-4-1,7 9 0-1,-9 8-1 1,0 0 1 0,0 0 2 2,0 8 16-2,0 26 36-1,0 13-21 2,0 10-8 0,0-3-16 0,0-7-6-2,0-10-3 3,4-15-15-1,3-10-29 0,5-7-52-2,-8-5-67 1,-1 0-139 2</inkml:trace>
    </iact:actionData>
  </iact:action>
  <iact:action type="add" startTime="140208">
    <iact:property name="dataType"/>
    <iact:actionData xml:id="d49">
      <inkml:trace xmlns:inkml="http://www.w3.org/2003/InkML" xml:id="stk46" contextRef="#ctx0" brushRef="#br0">5922 6922 687 0,'0'0'275'9,"0"0"-117"-3,0 0-25 0,0 0-22 3,0 0-45-2,0 0-17 1,62-279-11-2,-47 251-7 2,1 2-9 0,7 9 5 0,1 4-10-2,13 5-2 2,15 4-9 0,0 4-6 0,7 0-2-2,-2 0-29 2,-14 0-61 1,-2 9-46-1,-41-3-96-3,0 0-313 3</inkml:trace>
    </iact:actionData>
  </iact:action>
  <iact:action type="add" startTime="140540">
    <iact:property name="dataType"/>
    <iact:actionData xml:id="d50">
      <inkml:trace xmlns:inkml="http://www.w3.org/2003/InkML" xml:id="stk47" contextRef="#ctx0" brushRef="#br0">6490 6586 547 0,'0'0'308'8,"0"0"-125"-1,0 0-35-3,0 0-66 5,0 0-48-1,0 0 23 0,83 201-8-2,-72-160 3 2,2-7 3-1,-7-2-5 1,9-11-7-2,-8-1-8 3,9-6-10-2,-8-7-6 1,0-7-5-1,-1 0-4 0,13-10-2 2,9-35-7-1,3-16-1-2,7-13 2 2,2 5-2-1,-1 5 3 1,-8 20-3-1,-11 17-3 1,-8 10-22-1,-3 11-66 2,-9 6-50-4,-1 0-66 3,0 0-201 1</inkml:trace>
    </iact:actionData>
  </iact:action>
  <iact:action type="add" startTime="140861">
    <iact:property name="dataType"/>
    <iact:actionData xml:id="d51">
      <inkml:trace xmlns:inkml="http://www.w3.org/2003/InkML" xml:id="stk48" contextRef="#ctx0" brushRef="#br0">7171 6772 719 0,'0'0'260'6,"0"0"-91"2,0 0-47 0,0 0-50-2,0 0-49 2,0 0-12 1,209-16-11-2,-202-15 0-1,-7-4-4 2,0 8-1 0,-11 5-3 0,-26 9-3-2,-6 13-11 2,-6 0-11 1,5 15 15-2,6 30 18-1,8 3 9 2,7 3 8 1,10-1 9-2,13-5 4-1,0 4 4 3,4-9 7-2,35-3 0 2,6-8-14-4,12-9-21 4,2-9-6-2,-2-11-1 1,2 0-15-2,-10-17-23 3,4-22-21-1,-10 3-61 0,-39 16-68-2,2 8-225 2</inkml:trace>
    </iact:actionData>
  </iact:action>
  <iact:action type="add" startTime="141246">
    <iact:property name="dataType"/>
    <iact:actionData xml:id="d52">
      <inkml:trace xmlns:inkml="http://www.w3.org/2003/InkML" xml:id="stk49" contextRef="#ctx0" brushRef="#br0">8038 6707 131 0,'0'0'262'3,"0"0"-110"5,0 0 22 1,0 0-30-2,0 0-8-1,0 0-51 2,-175-47-11 0,107 72-28 0,11 9 2-2,14 3 2 2,9 2-3 0,17 3-4 0,14 3-16-2,3 0-18 2,4-9-7 0,38-10 0-1,16-20-2 0,12-6-1 1,1-12 1 0,-2-40 0 0,-5-19-3-2,-16-17 4 3,-6-13-3-1,-11-8 2 0,-16-1-1-3,-7 14-1 4,-8 30 2-1,0 22 0-2,0 28 0 1,0 16 1 2,0 0-1-2,0 0 4 2,0 8-4-4,-13 17 5 4,3 12-4-2,-4 15-1 1,14 26 1-2,0 26 2 2,0 22-3 1,5 3 1-3,24-8-1 2,-10-25-1-1,-11-38-7 1,-8-37-45-1,0-21-77 0,0-34-279 2</inkml:trace>
    </iact:actionData>
  </iact:action>
  <iact:action type="add" startTime="142327">
    <iact:property name="dataType"/>
    <iact:actionData xml:id="d53">
      <inkml:trace xmlns:inkml="http://www.w3.org/2003/InkML" xml:id="stk50" contextRef="#ctx0" brushRef="#br0">9766 6620 431 0,'0'0'298'6,"0"0"-157"2,0 0-33 1,0 0-35-2,0 0-20-1,0 0-12 3,-80-86-11-2,27 86-13 1,5 0-1-2,4 13 6 2,4 19-5 0,3 9 8 0,14 7-3-2,3 3 3 3,11-4-2-2,9 0-1-1,0-9-8 2,0-1-6 0,48-10-5 0,17-7 1-2,3-14-4 2,8-6-1 1,-12 0-2 0,-11-22 0-2,-12-20 0 0,-14-9 1 1,-8 1 2 1,-1 5-2-5,-16 16 2 5,-2 12 0-1,0 14 0-1,0 3 0 1,0 0 0-2,0 28 0 2,0 18 6-1,0-2-2-1,0-4-4 2,0-3-2 1,3-9-14-2,10-2-60 1,5-11-55-1,-11-15-94 1,-4 0-334-1</inkml:trace>
    </iact:actionData>
  </iact:action>
  <iact:action type="add" startTime="143025">
    <iact:property name="dataType"/>
    <iact:actionData xml:id="d54">
      <inkml:trace xmlns:inkml="http://www.w3.org/2003/InkML" xml:id="stk51" contextRef="#ctx0" brushRef="#br0">9475 6324 409 0,'0'0'310'7,"0"0"-115"0,0 0-54-1,0 0-37 2,0 0-11 1,0 0 2-2,0 0-23-1,10-7-18 2,17 7-7 0,14 0-1 0,21 3-4 0,16 5 4-2,15 3-19 2,7-1-10 0,-3-3-9-2,-10-4-2 2,-13-3 0 0,-26 0 2 1,-12 0 6-2,-15 0 1 0,-14 0-2 1,-7 0-6-1,0 0-7 2,0 0-3-4,-9-22-7 3,-23-8 10 1,-8-6 3-1,-1 9-3-3,11 2 2 3,1 5-2 0,4 9-3-1,6 5-3 0,-1 0-37 2,4 4-59-2,12 2-57 1,4 0-97-2,0 0-341 2</inkml:trace>
    </iact:actionData>
  </iact:action>
  <iact:action type="add" startTime="143550">
    <iact:property name="dataType"/>
    <iact:actionData xml:id="d55">
      <inkml:trace xmlns:inkml="http://www.w3.org/2003/InkML" xml:id="stk52" contextRef="#ctx0" brushRef="#br0">11007 6637 700 0,'0'0'251'6,"0"0"-150"1,0 0-15 1,0 0 10 0,0 0-14-2,0 0-26 2,-354-4-22 0,273-1-19 0,5 1-8-2,13-2-7 4,6 6 0-3,14 0-15 0,15 0-50-1,28 0-107 2,0 0-204 0</inkml:trace>
    </iact:actionData>
  </iact:action>
  <iact:action type="add" startTime="143843">
    <iact:property name="dataType"/>
    <iact:actionData xml:id="d56">
      <inkml:trace xmlns:inkml="http://www.w3.org/2003/InkML" xml:id="stk53" contextRef="#ctx0" brushRef="#br0">10910 6860 442 0,'0'0'176'7,"0"0"-44"0,0 0-12-1,0 0-21 3,0 0-14-2,0 0-11 2,-398 28-23-4,342-28-24 3,5-4-19 0,18 2-5-2,5-2-3 2,9 3-13 0,19 1-135 0,0 0-327 0</inkml:trace>
    </iact:actionData>
  </iact:action>
  <iact:action type="add" startTime="144143">
    <iact:property name="dataType"/>
    <iact:actionData xml:id="d57">
      <inkml:trace xmlns:inkml="http://www.w3.org/2003/InkML" xml:id="stk54" contextRef="#ctx0" brushRef="#br0">11050 6351 549 0,'0'0'251'6,"0"0"-133"0,0 0-11 2,0 0-42 0,0 0-16 0,0 0-10-2,-377 466-16 2,316-384-7 0,5-22-13 0,12-19-3-2,17-18-4 2,11-18-38 0,16-5-86 0,0-3-188-2</inkml:trace>
    </iact:actionData>
  </iact:action>
  <iact:action type="add" startTime="144545">
    <iact:property name="dataType"/>
    <iact:actionData xml:id="d58">
      <inkml:trace xmlns:inkml="http://www.w3.org/2003/InkML" xml:id="stk55" contextRef="#ctx0" brushRef="#br0">12200 6298 492 0,'0'0'126'8,"0"0"-23"0,0 0-2 0,0 0-47-2,0 0-9 2,0 0-16 0,-322-77 26 0,235 126 8 1,-3 15 7-4,19 15-21 3,1 5-12 0,27 0-1 0,20 3 5-2,23-6-2 2,0 2-13 0,43-14-9-2,41-12-6 2,25-18-1 0,13-28-6 1,8-11 5-2,1-28-8 0,-24-47 0 2,-17-21-1-1,-39-14-2-1,-22 7 1 1,-29 7-2-1,-9 17 3 1,-59 7-6-2,-29 6-17 2,-19-1-91 0,59 53-89 3,9 1-584-6</inkml:trace>
    </iact:actionData>
  </iact:action>
  <iact:action type="add" startTime="146424">
    <iact:property name="dataType"/>
    <iact:actionData xml:id="d59">
      <inkml:trace xmlns:inkml="http://www.w3.org/2003/InkML" xml:id="stk56" contextRef="#ctx0" brushRef="#br0">20145 6536 517 0,'0'0'286'8,"0"0"-123"-1,0 0-68-1,0 0-50 2,0 0-7 0,0 0-17-1,-345 67-9 0,240-42-6 2,5 7-3-2,20 5 2 0,20 2 2 0,13 3 9 1,21 3 11 0,25-3 18-2,1 0-14 2,1 0-7 0,59 6-8 0,37 8-2-2,13 9 1 4,7 0-10-3,-2 0 0 1,-28-7 3-2,-26 2 7 1,-12-6 0 1,-39-5 0 1,-10-1-8-4,-3-9-3 4,-58-5-4-1,-23-17-1 0,-33-17 1-2,-4 0-4 2,-2-29-13-1,10-27-44 2,32-8-75-4,74 33-119 4,7 7-705-1</inkml:trace>
    </iact:actionData>
  </iact:action>
  <iact:action type="add" startTime="146980">
    <iact:property name="dataType"/>
    <iact:actionData xml:id="d60">
      <inkml:trace xmlns:inkml="http://www.w3.org/2003/InkML" xml:id="stk57" contextRef="#ctx0" brushRef="#br0">20791 6307 543 0,'0'0'207'5,"0"0"-77"3,0 0-1 0,0 0-28-2,0 0-86 2,0 0 14 0,0 0 19 1,0 412-4-4,-7-274 4 3,-14 0-7 0,4-4-25 0,1-13-7-2,-3-20-9 3,-1-22 0-1,13-25-11-1,-6-26-51 0,13-28-50 0,0 0-119 2,0-35-328-1</inkml:trace>
    </iact:actionData>
  </iact:action>
  <iact:action type="add" startTime="147220">
    <iact:property name="dataType"/>
    <iact:actionData xml:id="d61">
      <inkml:trace xmlns:inkml="http://www.w3.org/2003/InkML" xml:id="stk58" contextRef="#ctx0" brushRef="#br0">20945 6899 557 0,'0'0'267'5,"0"0"-181"4,0 0 4-2,0 0-46 0,0 0-27 0,0 0-12 2,-455-5-5-2,395-5-6-1,51 8-86 2,7 2-215 0</inkml:trace>
    </iact:actionData>
  </iact:action>
  <iact:action type="add" startTime="147482">
    <iact:property name="dataType"/>
    <iact:actionData xml:id="d62">
      <inkml:trace xmlns:inkml="http://www.w3.org/2003/InkML" xml:id="stk59" contextRef="#ctx0" brushRef="#br0">21246 7495 712 0,'0'0'201'5,"0"0"-115"3,0 0-39 0,0 0 21 0,0 0 12-2,0 0-25 3,0-282 1-2,19 212-7 1,14 12-14-2,2 13-1 2,12 13-14 0,-1 15-7 0,-5 9-10-2,2 5-3 2,-2 3-1 0,-1 0-33 0,-1 0-85-2,-26 15-73 2,-10-2-180 0</inkml:trace>
    </iact:actionData>
  </iact:action>
  <iact:action type="add" startTime="147753">
    <iact:property name="dataType"/>
    <iact:actionData xml:id="d63">
      <inkml:trace xmlns:inkml="http://www.w3.org/2003/InkML" xml:id="stk60" contextRef="#ctx0" brushRef="#br0">22012 7216 346 0,'0'0'208'4,"0"0"-52"5,0 0-22-2,0 0-28 1,0 0-36-2,0 0-18 2,-285 163 0 0,265-126-12 0,7-3-13-2,13-10-13 2,0-3-3 0,17-15-7 0,36-6-4-2,8 0-12 2,1-29-2 0,-4-13 3 0,-15-3-2-2,-9 3-4 3,-24 11-9-2,0 8 1 1,-7 18 10-2,-3 5 14 2,0 0 1 0,0 0 1 1,0 28 24-4,-9 14 12 3,0 0-3 0,4 3-11 0,-5-17-8-2,10-8-6 2,-3-5-4 0,3-11-5 1,0 0 0-3,0-4-16 1,0 0-125 2,0 0-190-2</inkml:trace>
    </iact:actionData>
  </iact:action>
  <iact:action type="add" startTime="148113">
    <iact:property name="dataType"/>
    <iact:actionData xml:id="d64">
      <inkml:trace xmlns:inkml="http://www.w3.org/2003/InkML" xml:id="stk61" contextRef="#ctx0" brushRef="#br0">22246 7420 393 0,'0'0'309'6,"0"0"-187"1,0 0-80 0,0 0-42 2,0 0-33-3,0 0-149 2,31 69-294 0</inkml:trace>
    </iact:actionData>
  </iact:action>
  <iact:action type="add" startTime="148248">
    <iact:property name="dataType"/>
    <iact:actionData xml:id="d65">
      <inkml:trace xmlns:inkml="http://www.w3.org/2003/InkML" xml:id="stk62" contextRef="#ctx0" brushRef="#br0">22326 6939 396 0,'0'0'193'6,"0"0"-2"1,0 0-95-1,0 0-76 2,0 0-20 0,0 0-75 0,44-51-132-1,-40 51-234 0</inkml:trace>
    </iact:actionData>
  </iact:action>
  <iact:action type="add" startTime="148427">
    <iact:property name="dataType"/>
    <iact:actionData xml:id="d66">
      <inkml:trace xmlns:inkml="http://www.w3.org/2003/InkML" xml:id="stk63" contextRef="#ctx0" brushRef="#br0">22731 7109 493 0,'0'0'159'7,"0"0"-43"0,0 0-44 0,0 0-7 0,0 0-8 2,0 0-11-1,-198 217-3-3,180-192-5 4,10-8 1-2,8-2-12 2,0-8-2-3,21-7-12 1,22 0-13 2,3-2-1 0,1-41-5-4,-7-5 1 4,-12-1-5-1,-2-11 5 1,-9 6-1-4,-4 14 1 2,-13 14 1 2,0 15 1-1,0 11 3-3,0 5 0 3,0 45 3 0,-1 26 1 0,-15 25 2-2,9 17 2 1,7 13-2 2,-6 6-1-2,6 5 3 0,0 2 4 1,-6-14-5 0,-1-24-1 0,-10-36 1-2,-23-33-5 1,-2-32-2 3,-17-5-3-4,-21-33-2 1,6-46-23 0,48 23-104 1,6-4-225 0</inkml:trace>
    </iact:actionData>
  </iact:action>
  <iact:action type="add" startTime="148929">
    <iact:property name="dataType"/>
    <iact:actionData xml:id="d67">
      <inkml:trace xmlns:inkml="http://www.w3.org/2003/InkML" xml:id="stk64" contextRef="#ctx0" brushRef="#br0">23209 6379 76 0,'0'0'433'9,"0"0"-309"-4,0 0 3 3,0 0-42-2,0 0-17 2,0 0-2 0,17 764-6 0,-17-623-7-2,0-23-18 2,0-35-3 0,0-29-13 0,0-34-10-2,0-16-8 2,0-4-1 0,5-15-12 0,15-32 5-1,19-15-10 0,-9 2 8 2,4 9 4-2,3 20 4-1,-10 15 1 3,-7 16 1-2,-3 0 3 1,-11 38 7-2,0 28-6 2,-6 7-3 0,0 3-2 0,0-6 0-2,0-16-1 2,0-15 1 1,0-20-1-2,0-16-5-1,0-3-31 2,0-25-92 0,4-9-132 0,2-7-298 0</inkml:trace>
    </iact:actionData>
  </iact:action>
  <iact:action type="add" startTime="149318">
    <iact:property name="dataType"/>
    <iact:actionData xml:id="d68">
      <inkml:trace xmlns:inkml="http://www.w3.org/2003/InkML" xml:id="stk65" contextRef="#ctx0" brushRef="#br0">23689 6466 424 0,'0'0'251'7,"0"0"-85"2,0 0-57-1,0 0-41-3,0 0-15 3,0 0-8 1,26 705-9-2,-39-538-6-1,3-14-11 2,-3-24-15 1,7-33-4-2,1-25-3-1,-5-31-20 3,10-25-54-1,0-15-135 1,0-30-406-4</inkml:trace>
    </iact:actionData>
  </iact:action>
  <iact:action type="add" startTime="149538">
    <iact:property name="dataType"/>
    <iact:actionData xml:id="d69">
      <inkml:trace xmlns:inkml="http://www.w3.org/2003/InkML" xml:id="stk66" contextRef="#ctx0" brushRef="#br0">23800 7176 524 0,'0'0'135'7,"0"0"-16"-1,0 0-74 0,0 0-45 2,0 0-12 0,0 0-272 0</inkml:trace>
    </iact:actionData>
  </iact:action>
  <iact:action type="add" startTime="150338">
    <iact:property name="dataType"/>
    <iact:actionData xml:id="d70">
      <inkml:trace xmlns:inkml="http://www.w3.org/2003/InkML" xml:id="stk67" contextRef="#ctx0" brushRef="#br0">23990 7059 285 0,'0'0'325'7,"0"0"-106"1,0 0-70 0,0 0-41-2,0 0-11 3,0 0-16-2,0 0-23 1,-414-19-33-2,309 19-19 3,5 0-6-1,22 0-24-3,23-7-101 3,55 2-182 1</inkml:trace>
    </iact:actionData>
  </iact:action>
  <iact:action type="add" startTime="150993">
    <iact:property name="dataType"/>
    <iact:actionData xml:id="d71">
      <inkml:trace xmlns:inkml="http://www.w3.org/2003/InkML" xml:id="stk68" contextRef="#ctx0" brushRef="#br0">26077 5962 262 0,'0'0'161'5,"0"0"-38"2,0 0 11 2,0 0-61-2,0 0 1-1,0 0-34 3,-1719 525-16 0,1551-379-9-2,51 27 1 0,60 21 7 1,57 19 47 0,61 7 35-1,100 5-20-1,77-12-19 4,62-19 3-3,61-25-20 1,42-48-27-1,37-66-18 0,20-55 1 1,-18-128 3 0,-45-100-7-2,-91-73-1 3,-86-42 0-1,-112 14 0-1,-88 26 2 1,-48 44-2-2,-115 52 1 2,-75 49-1 0,-63 47-1-2,-41 40-14 4,-36 28-63-4,-7 26-53 0,227 17-29 2,38 28-294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06:04.10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2176">
    <iact:property name="dataType"/>
    <iact:actionData xml:id="d0">
      <inkml:trace xmlns:inkml="http://www.w3.org/2003/InkML" xml:id="stk0" contextRef="#ctx0" brushRef="#br0">14143 15817 374 0,'0'0'204'7,"0"0"-67"1,0 0-69 1,0 0-14-4,0 0-10 3,0 0-4 1,0 0 0-1,0 2-2-2,0-2-4 3,0 0 9-3,-13 0 7 2,3 0-1-2,-6-9-15 3,2 1-1-2,-1-3-1 2,-14-4-5-2,6 7-2 0,3 0-11 0,-3 3-1 1,5-2 1 1,-1 2-2-4,-1 0-2 3,13-4 6 1,-6-2-2-4,0 5 1 3,3-3 1 1,-5 0 3-1,-7 1-3-1,2 3 0 0,0-3-5 1,-3-4-5 0,-2 1-3-3,5-2-1 3,-9-2 1 0,6 2-3 1,2-4 1-1,1 5 1-3,3 0 3 4,-2 4-3-1,7 3 0-2,-4-1 3 2,3-3 2-1,-10 1-4 2,6-3-1-3,-7-6-1 2,7 0 0-1,-2 4-1 2,-1-4 1-3,13 4 1 3,-6 3-4-2,-3 1 4 0,7-2-2 0,-10 0 0 0,-4-10 0 2,-2-1 0-2,-7-5 0-1,-1 1 0 3,8 3 2-1,-1 7-3 0,9 5 1-3,1 3 0 4,7 1 0-1,-2 5 0 0,6-4 0-2,-2 2 0 2,-5-3 2-1,-5-4-4 2,7-4 4-1,-8 2-2-2,0-4 0 2,3 3-1 0,-4 5 0-2,12 3 2 1,3 4-2 1,-5 2 0 1,6 0-2-3,3 0 3 2,0 0 1 0,0 0-1 0,0 0 1-3,0 0-1 4,0 0 0-2,0 0 0 2,0 0 1-4,0 0-1 4,0 0 0-1,0 0-2-1,0 0 2 2,0 0 2-3,0 0-2 2,0 0 0-1,0-3-2-1,0 3 5 2,0 0-2 0,0 0-1 0,0 0 0-2,0 0 2 2,0 0-2 1,0 0 4-1,0 0-3-3,15 0 0 3,12 5 0 1,6 15-1-1,8 8 1-2,7 5 1 2,1 2-1 0,2-2 4 0,5 1-1-3,1-3 3 4,-9-1 1-1,8 2 2 1,-3 1-6-5,-9-1 6 5,-3-1 2-2,-12-6-6 3,1-5 4-6,-6 2 0 5,-4 0 0-1,5 3-4 0,7 5-5-3,-8-3 2 3,-1-5-1 0,-2-2-1 0,2 0-1 1,-6-7 3-3,2 5-1 2,1-7 0 0,-4-3-2 0,-14-1 1-1,9-7 1 0,-9 0-1 0,-2 0-1 1,0 0 0-2,0 0 0 3,0 0 1-2,0 0-1 0,0 0 0 1,0 0 0 0,0 0-1 0,0 0 1-3,0 2-3 3,0-2-12 0,0 0-32 1,0 0-60-4,-13 0-50 3,-2 0-108 0,1-9-232 1</inkml:trace>
    </iact:actionData>
  </iact:action>
  <iact:action type="add" startTime="3603">
    <iact:property name="dataType"/>
    <iact:actionData xml:id="d1">
      <inkml:trace xmlns:inkml="http://www.w3.org/2003/InkML" xml:id="stk1" contextRef="#ctx0" brushRef="#br0">13358 15074 691 0,'0'0'206'6,"0"0"-85"0,0 0-49 3,0 0-39-1,0 0-20 0,0 0-4-3,0 0 5 4,16 0 11-1,-34 0-3-1,-5 0-2-1,-6 0 2 3,6 0 5-2,-13 0 6 2,8 0-15-4,-5 3-8 3,-5 3-7 1,11-2-3-2,-5 0 2-1,7-1-3 2,6-3 2 0,12 0 0 1,-6 0-1-4,10 0 0 4,3 0 1-1,0 0-1 0,0 2 1-3,0-2 0 4,0 7 0-1,0-5-1 0,0 1 2-3,-1 0 2 4,1 0-2-2,0 1 2 2,0 2 2-4,0 6 7 4,0 1-4-1,0 7-3 0,0 8-2-3,0 5 0 4,0 3-3-2,4-1 3 1,8-6 0-2,-11-3-4 4,2-9 3-4,1-12-3 2,-4-1 0-2,0-4 0 3,0 0-1-1,0 0 1 0,0 0 0 0,0 0-2-2,0 0 2 1,0 0-1 2,0 0-2-4,0 0 2 4,0-7-7-1,0-21 5 0,0-6 2-2,0 0 0 2,0 1 0 0,0 2 0 0,-4 0-1-3,1 8-2 3,2 0 2 1,1 9 0-1,0 4 2-3,0-1 0 4,0 4 0-2,0 2 1 2,0-2-1-4,0 2 5 4,8 3-4-2,11-1 12 2,3-4-7-3,-2 2 2 2,12 0-6 0,-7-3 0 0,7 2 1-3,-5 3 6 5,-4 0 8-3,2 3 2 1,-6 0 6-3,-5 0-7 4,1 0-6-1,-11 0-2 0,1 0-2-2,-5 0-8 2,0 0 0-1,0 0-3 2,0 0-15-3,0 0-55 2,0 0-63-1,-5 0-122 2</inkml:trace>
    </iact:actionData>
  </iact:action>
  <iact:action type="add" startTime="5514">
    <iact:property name="dataType"/>
    <iact:actionData xml:id="d2">
      <inkml:trace xmlns:inkml="http://www.w3.org/2003/InkML" xml:id="stk2" contextRef="#ctx0" brushRef="#br0">9344 15826 427 0,'0'0'188'7,"0"0"-93"1,0 0-15-2,0 0 30 4,0 0-19-4,0 0-12 3,-97-19-1-3,61 19-16 1,-3 0-2 1,-9 0-10 0,-10 0-11-2,-5-5-15 2,-2-4-13 0,-7 3 8 0,-5-2-5-2,6 3-1 2,-6-1 7 0,5 6 8 0,6 0-3 0,7 0-2 0,0 0-4-2,2 0-6 2,9 0-5-2,-5 0-2 4,9 0-1-3,-8 0-3 2,7 0 2-5,-3 0-3 5,0 0 2-2,3 0 0 2,6 0-3-4,-1 0 4 4,2 0-1-1,-4-3-1-1,13 0-1 0,0 3 1 1,3 0-1-1,5 0 0 2,6 0-1-4,3 0 2 4,-1 0-1-1,6 0 0 0,1 0-1-3,3 0 1 4,-1 0-2-1,1 0 1 0,3 0 0-3,0 0-2 3,0 0 2 1,0 0 1-1,0 0-1-2,0 0 9 1,3 0 0 2,33-2 2-1,16-3-9-3,25 1 0 3,5 4-2 1,8 0 3-1,-1 0-2-2,1 0-1 2,-3 17 1 0,10 0 2 0,0 0-1-3,10-2 1 5,-4-8-3-4,-3-5 0 3,-3-2 3-3,-13 0-2 2,-3 0-1 0,-20 0 1-1,-6 0 1-1,-17-2 3 3,-10-3-3-1,-10-1 0-1,-2 3-2 0,-11 0 0 1,3 3 1-1,-8 0-2 1,0 0 2-2,0 0 0 2,0 0-1 0,0 0-2 1,0 0-2-4,0 0-17 4,0 0-80-1,-29 0-67 0,11 0-110-2,-10 0-219 2</inkml:trace>
    </iact:actionData>
  </iact:action>
  <iact:action type="add" startTime="6513">
    <iact:property name="dataType"/>
    <iact:actionData xml:id="d3">
      <inkml:trace xmlns:inkml="http://www.w3.org/2003/InkML" xml:id="stk3" contextRef="#ctx0" brushRef="#br0">7945 15506 535 0,'0'0'236'6,"0"0"-105"0,0 0-43 3,0 0-34-2,0 0-15 1,0 0 5-1,13-8 1 0,-13 8 2 2,0 0 6-1,-32 3 18-3,-5 19-20 4,-7 7-12-1,1-1-17 0,-11 5-4-3,11-4-8 4,-1 2-4-1,1-3-1-1,6-4 0-1,3 2 1 2,8-3 3 1,2-4 0-1,4-5-3-3,4-2 0 4,12-7-3-2,-6-3 0 1,10-2-3-2,0 0 1 3,0 0 1-2,0 0 3 1,0 0 5-2,0 4 10 3,0 3 5-1,13 9-1 0,11 4-20-3,10-2-2 4,5 2 1 0,4-3-2 0,2-3 4-4,-3-1-1 4,5 2 5-2,-13 2 0 1,0-2 3-1,-1-1-1 1,-13-3-4-1,-7-6-1 1,1-1-6-4,-10-4 0 5,-4 0 0-1,3 0 0 0,-3 0-1-3,0 0 2 4,0 0 1-1,0 0 0 1,0 0-2-5,0 0-2 5,0 0-2-1,0 0-3-1,0 0 0-1,0 0-2 2,-21 0 7 1,-12 0 2-1,-16-7 0-1,5-6 1 0,-3 1 0 1,-4-3 1-1,7-2-2 0,1 0 0 1,7 2 0 0,8-2-5 0,3 0-3-2,17-1-3 3,-5 3 0-2,13-2-1 1,0 5 8-3,0-2 2 3,0 1 2 1,10-2 0-1,-3 0-1-2,13 0 2 2,-7-6-1 0,6 5 0-1,-1-1-1-1,-5 0 1 3,4-3 0-2,0 0 0 2,-5 3 1-3,3-3-1 2,5 1 3 0,6-6 3 0,-3 5-1-2,5-2 2 3,-5 5 3-2,6 0 5 1,-5 6-1-3,1-1 2 4,-3 5 5-1,-5-3-5 0,6 0-8-2,-5 0-8 1,-2 5 0 2,-9 3 0-1,-1 2-2-2,-6 0-10 2,0 0-53-1,0 13-65 2,0 4-113-4,0 9-350 4</inkml:trace>
    </iact:actionData>
  </iact:action>
  <iact:action type="add" startTime="8524">
    <iact:property name="dataType"/>
    <iact:actionData xml:id="d4">
      <inkml:trace xmlns:inkml="http://www.w3.org/2003/InkML" xml:id="stk4" contextRef="#ctx0" brushRef="#br0">2223 16204 273 0,'0'0'162'6,"0"0"-59"-1,0 0 29 4,0 0-42-1,0 0-49 0,0 0 0-2,0 0-4 1,0-4 2 2,0 3 0-1,0-3-13-3,0 1-6 3,-3-7-5 1,-18-2-4-2,-8-8 21 0,2-4-7 1,2-4-10-1,-4-6 3 2,6-1 4-3,-2-1-3 2,-1-7-4-1,-4 1-6 2,-6-5-1-4,8-4-4 5,-5 1-1-3,2-4-2 2,-5 2 1-5,6-3 2 5,-1 1-4-2,-1 5 2 2,0-5-2-4,-1 4 2 4,-2 5 0-1,3 5-2 0,3 10 1-2,9 3-4 2,0 11 7 0,15-1-3-2,0 3-1 1,0 4 0 2,2 6 0-1,3 1 1 0,-3 3 0-2,3 0 0 2,0 0 0 0,0 0-1 0,0 0 2-3,0-2-1 3,0 2-1 1,0 0 0-1,0 0 0-3,0 0 1 4,0 0 0-1,0 0 3-1,0 0 20 0,0 0 40 1,0 5-16-1,6 21-25 2,17 1-10-4,2 8 11 4,-2 1 1-1,2 3-7-1,7 9 0-1,-5 2-8 3,10 11-5-1,-7 5-2 0,3 1 1-2,4 1 0 1,0-1-2 2,-3-2-2-4,-1-1 2 4,5-2 2-1,-2 0-3 0,-9-8 5 0,8-5 2-1,-10-9 4 0,-9-15-1 1,-12-13-5 0,5-7 0-3,-8-2 1 4,-1 0-3-1,3 3 0-1,0 0 5-1,1-4-9 3,-4-2 0-1,0 0 0 0,0 0-1-3,0 0 0 4,0 0-4-2,0 0-13 2,0 0-6-3,0 0-11 2,0-6-27 0,0-5-80-2,0-5-124 2</inkml:trace>
    </iact:actionData>
  </iact:action>
  <iact:action type="add" startTime="9594">
    <iact:property name="dataType"/>
    <iact:actionData xml:id="d5">
      <inkml:trace xmlns:inkml="http://www.w3.org/2003/InkML" xml:id="stk5" contextRef="#ctx0" brushRef="#br0">1456 15234 72 0,'0'0'72'8,"0"0"39"-3,0 0-25 3,0 0 47 0,0 0 38 0,0 0-19 0,0 0-64-2,0-5-27 2,0 22-26 0,0 14 19-2,0 5 11 3,10 11-2-2,3 5-21 1,-4 0-5-2,2 2-5 2,-1-6-12 1,1-5-2-1,-7-15-7-1,-1-15 2-1,-3-9-7 4,0-4-6-3,0 0 0-2,0 0-12 3,0-38-7 0,0-16 19 0,0-10 4 0,0-5-2-2,0 5-1 2,0 12 0 1,0 10 1-2,8 11-1 0,-6 10 0 2,-2 12 1-3,3 2 0 3,-3 7 0-4,4 0 5 4,-4 0 8-2,3 0 1 2,3 0 13-4,8 0 14 4,15 0-10-1,10 22-20-3,2 7 7 4,0-4-5-2,-1 0-6 2,-6-1-3-1,-4-14-6-3,-7-1 0 4,-10-8-3-1,-5-1 1-1,-8 0-13 0,0 0-1 0,0 0-20 2,0 0-32-2,0 0-99-1,0 0-139 2</inkml:trace>
    </iact:actionData>
  </iact:action>
  <iact:action type="add" startTime="11258">
    <iact:property name="dataType"/>
    <iact:actionData xml:id="d6">
      <inkml:trace xmlns:inkml="http://www.w3.org/2003/InkML" xml:id="stk6" contextRef="#ctx0" brushRef="#br0">5813 14097 548 0,'0'0'229'7,"0"0"-104"1,0 0-28 0,0 0-43-1,0 0-14 0,0 0 10 1,0 0-1 0,68-30-5-2,-36 25 22 3,9-3 3-2,4-1-19 2,18-4-11-4,14-8-7 3,6-4-10 0,17-8-5 0,-2-1-1-1,5 0 0 1,-1 1 1-1,-2 4-2 2,0 4 3-4,-3 6 5 4,-7 4 4-1,-6-2-10-1,-15 4-1 0,1-4-6 1,-18 0-7 0,-4 0 1 0,-16 4-4-2,6 1 0 4,-15 7 2-5,1-2-2 5,-12 4 5-5,-8 3-3 2,-4 0 5 2,0 0-2-2,0 0-1-1,0 0-2 2,0 0-1 1,0 0 4-1,0 0-3-2,0 0 0 2,-7 0-2-1,-13 3 8 3,-8 9-7-5,-1 2 0 3,2-3 0 0,-7-4-1 0,17 3 2-2,-2-5 0 2,12-3-2-1,6-2-1 2,1 0 1-3,0 0 0 2,0 0 0 0,0 0 0 1,0 0-1-4,0 0 1 3,0 0 0-1,0 0 0 2,0 0 1-4,0 0-1 3,0 0-5 1,0 0 3-2,0 0-2 0,0 0-1 0,0 0 4 2,0 0 1-1,0 0 3-2,0 0-2 2,0 0-1 0,0 0-7 1,0 0 3-4,-3 0-3 2,-26 0-1 2,-6-7 8-1,-14-13 2-2,-11 6-1 2,-1 6 1 0,5 3-2 0,12-2 1-2,4 4-1 1,12 0 2 2,8 3-2-2,8 0 0 0,11-2 1 0,1 2 0 1,0 0-1 1,0-2 1-3,0 2-1 2,0 0 0-1,0 0-2 2,0 0 2-3,0 0 4 2,0 0-1 0,0 0 2 0,4 0-4-2,16 0 3 1,-1 0-4 2,3 0 1-1,7 0-1-3,-1 0 1 4,3 0-1-2,10 0 3 1,0 0 0-2,5 0-3 2,3 7 2 0,2 3-1 1,-9-3-1-3,10-1 1 2,-11 0 3 0,-5-1-1 1,-8 1 3-4,-5 0-2 2,-10-1 0 2,-6-5 2-1,-7 0-1-2,0 0 0 1,0 0-3 1,0 3 4 0,0-3-3 1,0 3 3-4,0-3-5 3,0 5 3 1,0 9 1-3,0 12 4 2,-23 8 3-1,-13 10-8 2,-5-2 2-4,0 3-5 4,-2 0 5-2,-1-2 0 2,4-6-3-3,4-10 3 2,2-5 1 0,20-7-6 0,1-10 1-2,10-2-4 1,1-3 1 2,2 0 1-1,0 0-18-3,0 0-26 4,21-10-38-2,16-17-37 2,-11 14-133-3,-5 4-362 1</inkml:trace>
    </iact:actionData>
  </iact:action>
  <iact:action type="add" startTime="13577">
    <iact:property name="dataType"/>
    <iact:actionData xml:id="d7">
      <inkml:trace xmlns:inkml="http://www.w3.org/2003/InkML" xml:id="stk7" contextRef="#ctx0" brushRef="#br0">9991 12317 210 0,'0'0'174'6,"0"0"-89"3,0 0 2-4,0 0 25 3,0 0-31 0,0 0-5 1,0 0 11-4,4 3-22 3,-4-3-22 1,0 0-18-2,0 0-12-1,0 0 0 2,0-6 10 0,-12-15 4 0,-8-3-11-1,-9-1 2 0,6-4 1 2,-2 4-11-2,5 3 2-1,1-1-1 3,-6 4 2-2,-1-3-3 2,0 1 0-3,6 2 4 1,-5-3-4 1,-4-5-2 2,5 0-2-5,-5-1-4 2,1 1 1 2,6-3 3-1,2 11-4-2,3-1 0 1,5 7-1 1,-4-1 1 1,0 2 0-3,5 2 0 1,-5-3 1 2,0 3 1-1,0-2-2-2,7 3 0 2,-2 1 0 0,9 6 1 0,2-2 0-2,0 4-1 1,0 0 0 2,0 0 2-1,0 0-1-2,0 0 2 1,0 0 0 2,0 0 2-1,0 0 1-2,0 0 9 1,0 0 5 1,0 0-5 1,0 0-1-3,0 0-7 2,10 4 0-1,-3 5-3 2,5-1 3-3,-3-3-7 2,-6 4 2 0,7-1 1 1,-3 0-2-5,-4 3 1 5,10 4-1-2,-6 2 0 1,2 1 4-1,0-3 3 1,-6-3-3 0,5-5 1 1,-3 6-4-3,-3-3 1 1,3 7-2 1,-2 3 0 0,3-3 1-2,-2-2 1 1,-4-2 2 2,3-6 0-1,0 0 0-2,-3-7-1 2,0 0-4 0,0 0-2 0,0 0-6-3,0-7 3 4,0-20 4-1,0-10 1 0,-10 2-1-3,-11-2 1 4,1 3 0-1,4 1-2 0,3 8 1-2,6 1-1 1,4 7 2 2,3 6-1-1,0 3 1-2,0 2-1 1,0 6 1 1,0-3 0 0,0 3 1-1,0 0 0 1,0 0 6 0,3 0 0 0,14 0-1-3,9 0 1 4,2 0 6-1,5 0 2 0,8 0-5-3,1 0 6 3,-8 0-2 1,-7 0-6-1,3 0-1-2,-11 0 11 1,-8 0 2 1,-2 0 0 0,-2 0 4-2,-4 0-3 2,-3 0-3 1,0 3-7-1,0-3-5-3,0 0-4 4,0 0-2-1,0 6-3 0,0 0 3-2,-30-1 0 1,-19-3 3 2,5 2 0-1,-12-2-3-2,8-2 0 1,4 0 1 1,5 0-3 1,9 0 3-3,11 0-2 1,7 0 1 1,2 4 0 1,4-4 0-3,6 0 0 2,0 0-1 0,0 0-6 0,0 0-24-3,0 0-44 4,0 13-40-2,0-5-124 2,0 1-487-3</inkml:trace>
    </iact:actionData>
  </iact:action>
  <iact:action type="add" startTime="15397">
    <iact:property name="dataType"/>
    <iact:actionData xml:id="d8">
      <inkml:trace xmlns:inkml="http://www.w3.org/2003/InkML" xml:id="stk8" contextRef="#ctx0" brushRef="#br0">6520 12231 441 0,'0'0'157'6,"0"0"-23"1,0 0-18 1,0 0-27-1,0 0-26 0,0 0 0 0,-88 25-5 2,47-20-9-2,-6 3-9 0,-6-5-4 0,-3 3-1 1,-8-6-2 0,-6 0-17-1,7 0-1 0,-5 0-5 2,-2 0 10-2,0 0-1 0,1-2-4 1,5-2 0 2,-4-2-2-3,1 1 1-1,14 3-2 2,0-5 0 0,9 4-7 0,0 3-1-3,-2 0-1 4,12 0 1-1,-3 0 0 0,5 0-2-2,4 0 1 2,4 0-3 0,8 0 1-1,4 0-1 0,12 0 0 0,0 0 0 1,0 0 0-1,-1 0 2 0,1 0-2 1,-3 0 0-1,3 0-1 1,0 0 1-2,0-3-3 2,0 3 1 0,0-2-1 0,0 2 2-2,0-5 1 3,0-10 0-1,4-4 1 0,24-6 0-3,3-4-2 4,9 6 2-2,-3 4-1 2,4 6 0-3,-2 0 1 2,-3 6 1 0,-5 1-1 0,-14 4-1-2,3 2 1 2,-17 0 1 0,3 0-2 0,-6 0 5-2,0 0 0 2,0 0-1 0,0 0-3 1,0 0-2-4,0 0-1 2,0 0-7 2,-19 0 9-2,-18 4 7 0,-10 13 1 1,1 0-5 0,-6 0 0-1,-1 3-2 1,10-1 1-1,7-1-1 1,-1-4-1 0,20 2 0-2,10-4 0 2,2-3 4 0,3-4 0 0,2 0 3-2,0 6 9 1,0 13 18 1,0 0-25 1,14 10-1-3,15 2 5 1,0-2-7 2,13 1 3-2,-9-8-1 0,1-7-5 1,-14-6-1 0,-8-9 2 0,2-2-2-2,-12-3-2 1,0 0 0 3,-2 0-7-3,0 2-17-1,0 2-45 2,0-2-56-1,-2-2-103 1,-14 0-451-2</inkml:trace>
    </iact:actionData>
  </iact:action>
  <iact:action type="add" startTime="16753">
    <iact:property name="dataType"/>
    <iact:actionData xml:id="d9">
      <inkml:trace xmlns:inkml="http://www.w3.org/2003/InkML" xml:id="stk9" contextRef="#ctx0" brushRef="#br0">2620 11740 85 0,'0'0'47'7,"0"0"-47"0,0 0 0 2,0 0-58-4</inkml:trace>
    </iact:actionData>
  </iact:action>
  <iact:action type="add" startTime="16972">
    <iact:property name="dataType"/>
    <iact:actionData xml:id="d10">
      <inkml:trace xmlns:inkml="http://www.w3.org/2003/InkML" xml:id="stk10" contextRef="#ctx0" brushRef="#br0">2620 11740 73 0,'-37'38'306'7,"37"-38"-78"0,0 0-29 0,0 0-71 0,0 0-50 1,0 0-33 0,0 5-21-2,0-5-9 2,0 0 6 0,0 0 3 0,0 0 8-2,0 0 9 2,0 0-7 0,0 0-16-2,0 0-1 2,0-5-4-1,0-23-4 2,0-9 22-2,0-7-12-1,5-8-8 2,4-1-2 1,2-4 2-1,9 7-7-1,-4 5 3 0,0 6-5 1,-4 5 4 0,1 8 4-2,-6 2-6 2,-1-3 0 0,0 0-1 0,2 0 0-2,0 0-2 2,-4 6 1 0,0 7 0 0,-1 5-2-3,-3 5 0 3,0 2 1 1,0 2-1-2,0 0 2-1,0 0 0 3,0 0-2-1,0 0 3-1,0 0-1 0,0 0 12 0,0 12-6 3,0 13 6-6,-7 12-2 5,-5 4-1-2,-2 9-5 1,-3 7-4 1,-4 2-2-3,-2 0 4 2,6 0-6 0,-2-1 5 0,1-1-4-2,3-6 3 4,-3-7-2-3,-1-1 2 2,12-9 0-4,3-12 0 3,-5-8-1 0,9-5-2-2,0-7 2 1,0-2-1 1,0 0 1 0,0 0-1 0,0 0 1-2,0 0-1 1,0 0 1 2,0 0-2-1,0 0 1-2,0-11-5 2,0-17 5 0,0-5 3-1,9-4 1 0,-2-2-4 0,6-3-1 1,-1-3 1 1,4-7 3-3,-1 2-3 2,3 5 0 0,-8 5-1 0,10 10 1-1,-7 6 0-1,-5 0 0 4,5 3 0-3,0-3 2-1,-3 1-2 2,0 1 1 0,-3 3-1 0,0 6 2-2,1 3-2 2,-7 8-2 0,-1 2 2 0,0 0 3-2,0 0-3 1,0 0 1 1,0 0 1 0,0 0-2-2,0 0 0 2,0 0-1 0,0 0 1 0,0 0 0-1,0 0 0 1,0 0-1 1,0 0 0-3,0 0-3 1,0 0 1 1,0 0 0 0,0 0 0 0,0 0 3-2,0 0 0 2,0 0 0 0,0 0 0-2,0 0 0 2,0 0-2-1,0 0-1 2,0 0-1-2,0 0 4 0,0 0-1 1,0 0 1-1,0 0 0 1,0 0 0-1,0 0 0 0,0 0-5 2,0 0 1-3,-16 0 2 2,-17 5 2 0,-2 15 6-1,-5 4-4 0,6 6-2 1,-2-5 0 0,10-6 4 0,6-5-2-1,7-8-3-1,11-6 1 2,2 0 0 1,0 0-6-2,0 0-1 0,0 0 4 1,0-12 6 0,0-15-3 0,13-7 5-2,12 3-5 2,2 0 1 0,7 3 0 0,2 6-1-2,-6-2 2 2,-9 8-1-1,5 5 0 2,-12 5 0-3,-1 3 0 2,-6 3 3 0,5 0 3-1,1 0 14-1,2 3 9 2,5 14 1 1,-3 6-4-1,-1 1-5-1,0 2-5-1,-6-3-13 2,-2-1-3 0,-1-6 0 0,-4-2-2-1,1-4-5 2,-4-7-4-3,0-3-16 1,0 2-21 1,0 4-21-1,7 3-32 0,-7-1-105 1,2 1-224-1</inkml:trace>
    </iact:actionData>
  </iact:action>
  <iact:action type="add" startTime="25410">
    <iact:property name="dataType"/>
    <iact:actionData xml:id="d11">
      <inkml:trace xmlns:inkml="http://www.w3.org/2003/InkML" xml:id="stk11" contextRef="#ctx0" brushRef="#br0">29246 13332 330 0,'2'-5'236'5,"-2"5"-62"4,0 0-63-1,0 0 1 0,0 0-32-3,0 0-12 4,0 0-13-1,0 0-5-3,0 0-1 3,-16-4 7 0,-9-2-18 0,-5 4-3 0,-1-3-5-1,-8-2-4 0,-2 1-5 1,1 2 0 0,-7 1 6-2,1 0-5 2,-2 0 4 0,-4 3-5-2,4-6 3 4,-4 1 1-2,4-2-6 1,12 2-7-4,-9 2-1 3,-3 1 0 1,8 2 7 1,-5 0-3-5,6 0-4 1,10 0 0 2,-6 0-3-1,13 0-3 2,3 0-2-3,3 0 1 1,9 0-3 1,-6 0 0 0,9 0 1-3,4 0-2 3,-12 0 2 1,8 0-1-1,-1 0 2-2,2 0 0 2,-5 0-3-1,3 0 2 3,2 0 1-5,3-3-2 3,0 3 1 0,0 0-2 0,0 0 4-3,0 0-1 4,0 0-1-1,0 0 1 0,0 0-1-2,0 0-1 2,0 0-1-1,8 0 0 0,28 0 0 1,20 0 0 0,11 0 2 0,3 0 0 0,-7 0-1-2,-2 0 0 2,-1 0-1 0,-2 0 1 1,-7 0-1-4,-4 0 0 3,-18 0 0-1,8 3 0 1,-17 2 0-2,6-3-2 3,4 5 0 0,1-4 1-3,7-1-1 2,1 1 0 0,1 1-2 1,-6 1 4-2,-4 1 0-1,-1-4-1 2,-9 4 1 0,-10-4 0 1,1-2 1-5,-1 4-1 4,-7-4 0 0,4 0-3-3,-4 0 3 3,0 0-1 1,-2 3 2-1,11-3-2 0,-11 0 2-2,-1 0-3 2,0 0 4 0,3 0-2 0,-3 0 1-1,0 0-1 0,0 0-1 0,0 0 0 0,13 0-3 1,0 0 1 0,5 0-1 0,5 0 0 0,-6 0 4-2,-4 0-5 2,-10 0 4 0,1 0 1 0,-4 0 0-3,0 0 0 3,0 0-2 1,0 0-1-1,0 0-5-3,0 0 4 3,0 2-1 1,-23 3 5-2,-14 1 1 1,-11 3 8-1,-20-7 0 1,7 1 0 0,-7-3-2-2,-5 0 0 2,2 0 0 0,-9 0 6 0,4 0 1-2,-3 0 3 2,7 0-3 0,1 0-5 0,-2 0 0-3,5 0 5 3,-1 0-3 1,2 0-1-3,6 0-2 2,-3 0 0 1,5 0-2-2,-2 0 3 1,2 0 1-1,-2 0 1 17,0 0-2-22,1 0-4 1,-1 0-1-3,5 0-1 8,8 0 3 0,-8 0-2-2,2 0 5 1,-3 0-6 2,-2 5 2-1,-8 1-3 0,3 0 5-2,4-1-7 1,-4 4 6 2,3-3-4-3,9 5-1 2,4-5-1 0,2-1-1 0,15 1 1-2,-1-4-1 2,10 3 1 0,7-1 2 0,4-1-2-2,10-3 0 2,-6 0 0 0,2 0-1 0,5 0 0-2,0 0 1 2,0 0 0 0,0 0 0 0,0 0 0-3,16 0 2 3,25 0-1 0,26 0 5 1,22 0-3-1,16 0 0-3,11 0-3 4,6 0 0-1,-2 0-2-3,16 0 0 4,-4 0 1-1,9 0 1-1,-4-7 0 1,-14 0 0-2,-12 1 1 2,-27 6 2 0,-7 0-2 0,-11 0 1-2,7 0 0 2,-1 0 0 0,17 0-2-2,-8 0 2 2,1 0-2 0,-11 6 0 0,-4-4 0-2,-23 3 0 2,-14-5 0 0,-13 4 0 0,-4-4 0-2,-5 0 0 3,-8 0 0-2,0 0 0 2,0 0 0-4,0 0 0 3,0 0-6 0,0 0 3 0,-8 0-5 0,-44 0-1-2,-36 0 9 2,-37-9 6 0,-34-10-4-2,-20-1-2 2,3 6 1 0,-4 3 2 0,10 8 7 0,2 3-6-2,20 0-4 2,11 17 0 1,13 5 0-3,10 0 0 2,14 1 0 0,13-6 0 1,13-2 0-4,28-8 0 3,15-1 0 0,21-6 0 0,10 0 0-2,0 0 0 2,0 0 0 0,0 0 0 0,0 0-32-3,16 0-80 4,9 0-60-2,-15 0-103 2,-2 0-181-3</inkml:trace>
    </iact:actionData>
  </iact:action>
  <iact:action type="add" startTime="27456">
    <iact:property name="dataType"/>
    <iact:actionData xml:id="d12">
      <inkml:trace xmlns:inkml="http://www.w3.org/2003/InkML" xml:id="stk12" contextRef="#ctx0" brushRef="#br0">27073 13087 648 0,'0'0'180'7,"0"0"-52"2,0 0-43-3,0 0-32 1,0 0-1 1,0 0-2 1,0 0 10-4,29 0 17 3,-29 0-2 1,0 8-10-2,-29 20-14-1,-21 9-30 2,-16 5-4 0,-9 1-4 0,-6-6-8-1,1-2-5 1,3-6 1 0,13-7-1 1,4 1 2-3,19-6-2 3,5-4 4-2,15-1 5 1,10-7 5-3,11-2-2 2,0 1-6 2,0-4 8-1,0 2 6-2,0 1 0 2,0 2 0 0,16 6-6 0,20 0-7-3,12 2-5 4,8-3 3-1,5 4-3 0,12-6 4-3,-5 5 4 4,4-6 1-2,-12 3-2 2,-9-3 6-4,-1 1 2 4,-13 1-6-1,-10-6-4 0,-4 0 1-2,-10-3-5 1,-5 2 0 2,0-2 1-1,-5 0 2-2,-3 0 0 2,0 0-3 0,0 0-1 0,0 0-2 0,0 0-2-3,0 0-4 3,-19 0-4 1,-21 0 9-3,-20-5 1 1,-1-17 1 1,-2 0 1 1,-7-2-2-3,3 3 0 3,2 1-1-2,-3 3 1 1,3 5 3-2,8 4-3 1,14 3-1 2,4-2-1-1,18 5 1-2,14 2 0 2,7 0-1 0,-6 0 0 0,6 0-5-3,0 0 7 4,0-3 2-2,0 0 0 2,0-1-2-4,0-3 1 3,0-6 1 1,37-8-2-1,16-7 5-2,17-5-4 2,11-11 2 0,9 0 3-1,-3 2-3-1,3 5-1 3,-19 12 4-1,-10 5 3 0,-6 8 0-2,-15 5-2 2,-12 4 0-1,-12 3 7 2,-3 0 3-4,-12 0 1 3,2 0-5 0,-3 0 0 1,0 0-2-4,0 0-5 4,0 0 1-1,0 0-6-1,0 0 0 0,0 0-1 1,0 0-1 0,0 0 0 0,0 0-15-2,0 27-54 2,0 17-82 0,0-28-70 0,0 3-86-2</inkml:trace>
    </iact:actionData>
  </iact:action>
  <iact:action type="add" startTime="29590">
    <iact:property name="dataType"/>
    <iact:actionData xml:id="d13">
      <inkml:trace xmlns:inkml="http://www.w3.org/2003/InkML" xml:id="stk13" contextRef="#ctx0" brushRef="#br0">26386 13495 200 0,'0'0'223'7,"0"0"-91"2,0 0-24-2,0 0-25-1,0 0-4 2,0 0 31 0,0-3-5 1,0 3-1-3,0 0-16 1,0 17 1 1,0 9-53 1,0 6-17-3,-3 0-15 1,-4-2-4 1,-3 1-9 0,6-1-53 1,1-1-57-4,-9-7-61 3,12-16-142 0,0-2-264-2</inkml:trace>
    </iact:actionData>
  </iact:action>
  <iact:action type="add" startTime="29839">
    <iact:property name="dataType"/>
    <iact:actionData xml:id="d14">
      <inkml:trace xmlns:inkml="http://www.w3.org/2003/InkML" xml:id="stk14" contextRef="#ctx0" brushRef="#br0">26307 13986 684 0,'0'0'229'7,"0"0"-118"0,0 0-49 0,0 0-36 1,0 0-14 0,0 0-8 0,-12 276-4-1,6-251 0 0,3-11-17 1,3-14-41 0,0 0-26-3,0 0-189 4,0-4-217-1</inkml:trace>
    </iact:actionData>
  </iact:action>
  <iact:action type="add" startTime="30056">
    <iact:property name="dataType"/>
    <iact:actionData xml:id="d15">
      <inkml:trace xmlns:inkml="http://www.w3.org/2003/InkML" xml:id="stk15" contextRef="#ctx0" brushRef="#br0">26362 14324 720 0,'0'0'236'7,"0"0"-130"-1,0 0-88 2,0 0-18 0,0 0-76 0,0 0-123-1,8 55-344 1</inkml:trace>
    </iact:actionData>
  </iact:action>
  <iact:action type="add" startTime="30896">
    <iact:property name="dataType"/>
    <iact:actionData xml:id="d16">
      <inkml:trace xmlns:inkml="http://www.w3.org/2003/InkML" xml:id="stk16" contextRef="#ctx0" brushRef="#br0">28979 13653 246 0,'0'0'138'7,"0"0"-16"-1,0 0 11 3,0 0-14-1,0 0-31-1,0 0-14-1,0 0-30 3,-465 128-14-1,375-103-14 0,-3-2-11-3,8 0-3 4,5-5-2-1,6-3-38 0,58-11-119-2,6-4-220 1</inkml:trace>
    </iact:actionData>
  </iact:action>
  <iact:action type="add" startTime="31144">
    <iact:property name="dataType"/>
    <iact:actionData xml:id="d17">
      <inkml:trace xmlns:inkml="http://www.w3.org/2003/InkML" xml:id="stk17" contextRef="#ctx0" brushRef="#br0">27836 13972 257 0,'0'0'233'5,"0"0"-106"4,0 0-8-2,0 0-51 2,0 0-45-4,0 0-13 4,-309 112-8-2,266-94-2 1,3-4-6 0,7 3-29-1,26-15-138 1,5 5-136 0</inkml:trace>
    </iact:actionData>
  </iact:action>
  <iact:action type="add" startTime="31339">
    <iact:property name="dataType"/>
    <iact:actionData xml:id="d18">
      <inkml:trace xmlns:inkml="http://www.w3.org/2003/InkML" xml:id="stk18" contextRef="#ctx0" brushRef="#br0">26969 14331 271 0,'0'0'120'6,"0"0"-59"2,0 0-35-1,0 0-14 1,0 0-12-1,0 0-34 3,-523 217-118-5</inkml:trace>
    </iact:actionData>
  </iact:action>
  <iact:action type="add" startTime="33030">
    <iact:property name="dataType"/>
    <iact:actionData xml:id="d19">
      <inkml:trace xmlns:inkml="http://www.w3.org/2003/InkML" xml:id="stk19" contextRef="#ctx0" brushRef="#br0">23607 11089 450 0,'0'0'162'6,"0"0"-104"1,0 0-58 2,0 0-10-1,0 0 10-3,0 0 12 3,-18 17 11 1,18-17 37-3,0 3 15 1,0-3-6 1,0 2-21 1,0-2-24-4,-2 3-18 3,2-3-5 0,0 0 0 1,0 0 1-2,0 0 12-1,0 0 14 3,0 0-8-1,0 0 3 0,0 0 16-3,0 0-2 5,5-3-3-4,15-10-11 2,-13-2-2-2,6 4-7 3,3-3-3-1,-4 3 0 0,4-4 4-2,10 0 4 1,1-2 8 1,4-7 4 0,5 2-5-1,5-3 3 1,-2 0 1 1,-2 3-4-2,5-4-3-1,-14 3 0 2,2 1-5 0,-2-4-6 0,8-2-5-3,-3-2-3 3,7-4 5 1,0-5-3-1,-8 3 3-2,17-4 2 2,-5 3-3 0,-5 0 5 0,9 7-4-1,-8-6-3 0,13 1 0 0,-3-1 1 1,4-1-3-2,5 0 3 3,-5 1 0-1,-6 2 2 0,4 2 1-2,-8-3-1 2,0-9-3 0,9 0-3-2,-8-9-3 1,11-8 0 2,4-7 2-1,3-2 1-1,-2 3 0 0,0 10 2 1,-4 13-2 0,-14 12 2 0,-7 7 3-2,3 5-4 2,-7 1-1 0,5-1-2-1,3-2 0 0,1-3 0 0,-5 1-1 1,3 3 0 1,-14 6 0-3,-6 7 4 2,-6 2-1 0,-12 3-1 0,-1 3 4-3,0 0-2 4,0 0-2-2,0 0-2 2,0 0 3-3,0 0-1 2,0 9 12 0,-36 30-6 0,-12 15-2-2,-10 7 1 2,-14 1-7 0,3 5 2-1,-13 0-1 0,-4 4-1 0,2 1 1 1,-1 2 1 0,1 2 0-1,-12 1 0 1,-1 1-2 0,-6-5 1-1,1-4-2-1,2-1 1 3,8-11-2-1,8-3 0 0,7-7 2-3,6-5-3 4,-6-2 2-2,4-1-2 1,5 1 2-2,-6-1 0 3,8 0 1-1,2-3 0-1,3-2 2-1,12-6-4 2,8-4 2 1,15-7-3-2,9-8 3 0,1 1 2 1,9-2-2 0,-7-3 0 0,10 3 1-1,-2-1 0 0,-4-2-1 1,3-5-2 0,7 4 2-3,0-3-3 4,0-1 2-2,0 3-4 2,0-3 4-4,-3 4 2 4,2-2-1-1,1 1 0-1,-9-1 0 0,9 2-2 1,0-4 3 0,0 0-1 0,0 0 3-2,0 0-1 2,0 0-2 1,0 0 0-2,0 0-1-2,0 0 1 4,0 0-3-1,0 0-6-1,20 0 2 0,14-18 7 1,6-9 2 0,15-3-2 0,0-8 1-2,15-3 1 2,-9-3-2 0,7 0 1-1,4-4 0 0,-8 1 0 0,9-4 1 2,-10-6 0-1,14-8-1-2,-6-6-1 2,3-3 1 0,-6 0 0 0,5 7 0-3,-9 3-1 4,-5 5 0-2,-2 0 0 0,-14 2 0 1,2 1 1 0,7-1 0 0,-8 2 0 1,-2 1 1-5,10-2-1 5,-9 5 2-1,-2 7 1-2,-1 2-4 2,0 8-1 0,-4 12 1 0,-12 2 3-2,4 6-2 1,4-3 3 1,6-4-2 2,1-1-2-4,1 0 2 1,-1 2-2 0,-11 3 0 2,-6 7 1-2,-3 2 0 0,-6 4 0 1,-10 1 0 0,-2 3 1 0,2 0-1-2,-3 0 0 3,0 0-1-2,0 0 1 0,0 0 0-1,0 0-1 3,0 0 1-1,0 0 3 0,0 0-4-2,0 0 0 2,0 0 2 0,0 0-1 0,0 0 0-3,0 0-2 4,0 0 1-1,0 0-2-3,0 0 1 4,0 8 0-1,0 9 0 0,0-3-21 0,0-1-37-2,0-6-39 3,0-4-30-2,0-3 0-1,0 0-31 1,0 0 7 2,13 0 13-1,3 0 9-1,-9 0 8 0,-7 0-139 1</inkml:trace>
    </iact:actionData>
  </iact:action>
  <iact:action type="add" startTime="34807">
    <iact:property name="dataType"/>
    <iact:actionData xml:id="d20">
      <inkml:trace xmlns:inkml="http://www.w3.org/2003/InkML" xml:id="stk20" contextRef="#ctx0" brushRef="#br0">25721 9391 419 0,'0'0'310'6,"0"0"-119"3,0 0-61-2,0 0-57-1,0 0-17 2,0 0-15 1,0 0 5-2,-64 6 11 0,3 16-3 0,-18 10-4 1,-16 5-9 1,-2 2-5-4,6-4-11 4,-6 0-6-1,14-4-10-1,-1-9-1-1,-1-4 0 2,16-1 0 3,9-7 3-6,16-5-5 4,8 1-2-3,18-3-2 3,15-3 0 0,3 0-1-5,0 0 2 4,0 0 9 0,0 0 10-2,41 0-3 2,19-11-15 0,8-11-4 0,13-1 1-1,10-2 3 0,-7 1 2 1,0 6 0 0,-5-6-2-2,-4-1 0 2,-7 1-1 0,-9-4-1 0,-5 1-2 0,-13 9 1-2,-18 1 0 2,6 11 0 1,-19 3 2-2,-6 3-1-2,7 0 3 4,-11 0 7-2,2 20 21-1,3 25-14 3,-2 11-12-1,-3 8 2-1,0 5 2 1,0 3-4-1,0-5 2 2,-3-5 0-2,-15-8-2-2,11-10-4 4,-6-10 1-1,7-11-2 0,6-12 1 0,0-11-2-2,0 0-1 2,0 0-1 0,0 0-1 0,0-28-2-3,0-30 2 4,0-24 0-1,3-12 2-2,6-1 0 2,-2 4-2 0,-7 9-2 0,4 18 3-2,-1 17-3 2,6 16 1 1,-9 15 3-2,0 7-1-2,0 6 0 3,0 3 1 1,0 0-1-1,0 0-2 0,0 0 0-3,0 0 0 4,0 0 3-1,0 0 0-2,0 0-5 1,0 12-27 2,-13 4-60-1,-6 5-57 0,12-14-67-2,-6 6-149 2</inkml:trace>
    </iact:actionData>
  </iact:action>
  <iact:action type="add" startTime="36036">
    <iact:property name="dataType"/>
    <iact:actionData xml:id="d21">
      <inkml:trace xmlns:inkml="http://www.w3.org/2003/InkML" xml:id="stk21" contextRef="#ctx0" brushRef="#br0">23434 11227 464 0,'0'0'269'7,"0"0"-110"1,0 0-49-1,0 0-26 0,0 0-25 2,0 0-17-1,0 0-10-2,194-22-4 1,-167 18-12 2,10 1-13-1,3 0-3-1,-1-4-12-1,-1-1-40 2,-32 1-112 1,-2 2-192-4</inkml:trace>
    </iact:actionData>
  </iact:action>
  <iact:action type="add" startTime="36249">
    <iact:property name="dataType"/>
    <iact:actionData xml:id="d22">
      <inkml:trace xmlns:inkml="http://www.w3.org/2003/InkML" xml:id="stk22" contextRef="#ctx0" brushRef="#br0">24100 11055 407 0,'0'0'249'6,"0"0"-48"2,0 0-79-3,0 0-60 2,0 0-14 1,0 0-23 1,182-70-16-3,-149 59-5 3,3 0-4-2,3-4 0 1,2 4 0-2,-9 0-5 1,7 2-22 2,-6-2-42-1,-26 9-54-2,-7-2-157 2</inkml:trace>
    </iact:actionData>
  </iact:action>
  <iact:action type="add" startTime="36434">
    <iact:property name="dataType"/>
    <iact:actionData xml:id="d23">
      <inkml:trace xmlns:inkml="http://www.w3.org/2003/InkML" xml:id="stk23" contextRef="#ctx0" brushRef="#br0">24737 10838 435 0,'0'0'204'8,"0"0"-75"-2,0 0-45 1,0 0-41 1,0 0-6 1,0 0 10-3,177-101-3 1,-154 88-27 2,-3 5-12-2,3-2-5-1,8 3-18 3,-24 7-102-1,0-6-248 0</inkml:trace>
    </iact:actionData>
  </iact:action>
  <iact:action type="add" startTime="36599">
    <iact:property name="dataType"/>
    <iact:actionData xml:id="d24">
      <inkml:trace xmlns:inkml="http://www.w3.org/2003/InkML" xml:id="stk24" contextRef="#ctx0" brushRef="#br0">25322 10618 352 0,'0'0'146'8,"0"0"-27"0,0 0-34-1,0 0-74-1,0 0-11 1,0 0-38 2,118-44-118-2,-118 44-362 0</inkml:trace>
    </iact:actionData>
  </iact:action>
  <iact:action type="add" startTime="37131">
    <iact:property name="dataType"/>
    <iact:actionData xml:id="d25">
      <inkml:trace xmlns:inkml="http://www.w3.org/2003/InkML" xml:id="stk25" contextRef="#ctx0" brushRef="#br0">25515 10561 489 0,'0'0'173'7,"0"0"-65"1,0 0-40 0,0 0-22 0,0 0-4-3,0 0-25 3,0-119-9 1,0 83-8-1,0-7 0-3,0 2-7 3,0-2-31 1,2 4-73-1,0 27-112-2,3 7-54 1</inkml:trace>
    </iact:actionData>
  </iact:action>
  <iact:action type="add" startTime="37313">
    <iact:property name="dataType"/>
    <iact:actionData xml:id="d26">
      <inkml:trace xmlns:inkml="http://www.w3.org/2003/InkML" xml:id="stk26" contextRef="#ctx0" brushRef="#br0">25580 10147 343 0,'0'0'145'6,"0"0"-70"2,0 0 18-1,0 0-36 1,0 0-21-3,0 0-17 4,19-215-10-1,-19 180-5 0,0 5-4-2,0 4-8 1,0 20-158 2,0 2-352-2</inkml:trace>
    </iact:actionData>
  </iact:action>
  <iact:action type="add" startTime="37478">
    <iact:property name="dataType"/>
    <iact:actionData xml:id="d27">
      <inkml:trace xmlns:inkml="http://www.w3.org/2003/InkML" xml:id="stk27" contextRef="#ctx0" brushRef="#br0">25644 9456 321 0,'0'0'32'5,"0"0"-32"4</inkml:trace>
    </iact:actionData>
  </iact:action>
  <iact:action type="add" startTime="42063">
    <iact:property name="dataType"/>
    <iact:actionData xml:id="d28">
      <inkml:trace xmlns:inkml="http://www.w3.org/2003/InkML" xml:id="stk28" contextRef="#ctx0" brushRef="#br1">13509 15841 122 0,'0'0'218'7,"0"0"-109"0,0 0-62 2,0 0-23-4,0 0 1 3,0 0 14 0,0 0 68 0,16 3 8 0,-16 0-9-2,0-1-13 2,0-2-9 0,0 4-14 0,0-4-17-2,0 0-11 2,0 3 4 0,0-3-14 0,0 0-15-2,0 0-5 2,0 0-8 0,0 0 0-2,0 0 1 3,0 0-2-2,0 0 1 1,0 0 8 0,-24 0 4-2,7 0 6 2,-11 0 3 0,-3 0-8 0,-10 0-4-2,0 0-5 3,-1 0-4-1,0-3-1-3,0-3-1 3,2 3 1 2,3 0 2-2,1-2 3-1,9 5-2 0,2-4 1 1,5 2-7 0,-6-2 2-1,13 0 0-1,-2 1-2 1,9 1 0 1,-2-2-1 0,6 1 0-2,2 0-1 2,0 3 0 1,0 0 0-4,0-3 0 4,0 3 0-1,0 0 1-1,0-2 0 2,0 0-3-3,10-5 4 1,13 1 8 1,17 1-7 0,0 2 2-2,5 0 1 2,10 3-4 0,-6 0 3 0,4 0 2-1,-5 0-3 0,4 0 1 2,-4 0-3-1,-5 0 3-2,-5 6-2 2,-4-3 5 0,-9 3 0-1,-5-1 9 0,-4 1 3 1,2-6-5 0,-12 2-4-3,4-2-7 4,-10 0 1-2,0 0-1 2,0 3 0-2,0-3 2-1,0 0 1 3,0 3 2-1,0-3-2-2,0 3-5 2,-37-3 1 0,1 0 4 0,-17 0 9-2,2 0-7 2,-6 0 1 0,-1 0 8-1,-1 0-7 0,-9 0 4 2,-2-3-5-2,8-5 4 0,-2-1-9 1,16 3-1-1,-5 1-1 0,9-1 3 2,4 6 2-1,-1-2 0-2,5 2 3 2,-1-2-5 0,7 2 1 0,1 0 0-2,9-4 0 2,2 4-1 0,11 0-3 0,-4 0 3-2,3 0-1 2,7 0 3 0,1 0-3-1,0 0 4-1,0 0-2 2,0 0 0 1,0-3-1-1,0 3-4-2,0 0-1 1,0 0 0 2,0 0-1-4,0-3 0 3,0 3-1 1,0 0-5-1,0 0-9 0,0 0-28-2,0 0-36 2,4 0-61 0,9-2-102-2,-3-2-222 2</inkml:trace>
    </iact:actionData>
  </iact:action>
  <iact:action type="add" startTime="47528">
    <iact:property name="dataType"/>
    <iact:actionData xml:id="d29">
      <inkml:trace xmlns:inkml="http://www.w3.org/2003/InkML" xml:id="stk29" contextRef="#ctx0" brushRef="#br1">12832 15616 346 0,'0'0'208'5,"0"0"-88"3,0 0-33 0,0 0 27 0,0 0-23-1,0 0-37 2,0 0-3-2,-74 40-1 1,51-23 0-2,-11 4 1 3,7 3-6-2,-7 3-17 1,8 0-6-2,3-8-5 2,-7 0-10-1,9-7-5 2,2-4 1-4,-1-1-6 4,13-3 6-1,-6-1-3-1,9 0 1-1,1-1 2 3,3-2-3-2,0 0 10 2,0 0-1-4,0 0-1 4,0 0 5-2,0 7 3 2,0 1 19-4,0 6 15 4,0 2-25-1,0-2-16-1,0-2 6-1,3-4-9 3,10-1-5-1,1 0 0-1,15 1 3-1,-4 1 5 3,1-3 2-2,4-1 11 1,-4 1 15-2,-1 0-6 2,4 1-11 0,-9 0-8 0,-2-4-7-2,-11-3-3 3,-7 0-2-2,0 3 0 1,0-3-1-2,0 2-13 3,0 1-16-2,0 6-18 1,0-1-20-2,0 0-12 2,0-3-59 0,0-5-79 0,0 0-453-1</inkml:trace>
    </iact:actionData>
  </iact:action>
  <iact:action type="add" startTime="49493">
    <iact:property name="dataType"/>
    <iact:actionData xml:id="d30">
      <inkml:trace xmlns:inkml="http://www.w3.org/2003/InkML" xml:id="stk30" contextRef="#ctx0" brushRef="#br1">2123 16244 216 0,'0'0'101'6,"0"0"-21"3,0 0 17-3,0 0 22 2,0 0-5-1,0 0-24 2,0 0-5-4,23 0-19 4,-23-4-19-2,4 4-10 1,-4-3-13-2,6 3 1 2,-3 0-4 1,1-2 2-1,2-4 1-2,4 0 1 2,0 0 8 0,3 1-5 0,5-7 12-3,0 4 3 4,0-5-12-2,5 1-7 2,-6-3 0-3,7 2-13 2,-5-4-1-1,2 0-3-1,1 0 0 3,3 0-3-1,-1 0 7 0,1 0 3 1,0 1 4-4,1 2-2 3,-2-4-7 0,5 1 6-3,-6 0-6 4,5-1-3-1,-8 1-2 1,-2 3 1-5,-2 2-3 5,-3 2 0-1,-3 4-2-1,-6 1 1 2,5-4-1-3,-2 1 1 1,-3 5-1 2,8-6 1-1,1 1 1-2,-1-4-1 2,8-2-1 0,0-3 0 0,4-2 2-2,9 0-1 2,-1-5 1 0,0 3 1 0,-3-3-3-2,-2 5 0 2,-4 2 0 0,6-3 3-2,-1 3-2 1,-5 3 0 2,2 0-1-2,-9 4 4 2,1 1-2-4,-1-2 2 4,4 1-1-1,-4 0-3 0,-1-2 0-2,-7 10 0 3,0-1 1-2,-7 0-1-2,-1 3 2 4,0 0 1-1,0 0-3 0,0 0 11-2,0 0-2 1,0 0-5 2,0 0 4-1,-1 17 0 0,-23 6 1-2,1 2-7 2,-10 5 3 0,-3-3-4 0,-5-3-2-2,1 1 2 2,-7 7-2 0,-6-2 1 0,2 1-1-2,-6 3 1 3,1 2 0-2,5-1 1 1,0 1 2-2,1-1-3 2,3 3 1 0,4-4-2 0,-1-4 1-2,1 4 0 2,2-7-1 0,2 0 1 0,9-7 0-3,3-6 0 4,14-6 1-1,6-3-1-1,3 2 1 0,1-7 0 1,-3 1-1-1,6 3 0 2,0-2 0-4,0-2 0 4,0 0 2-1,0 0-2 0,0 0-4-3,0 0 1 4,0 0 2-1,0 0 1-3,6 0-2 3,20-19 2 1,12-9 4-1,8-9-1 0,11-8-2-2,1-3 0 5,5-5 1-7,4 0-2 5,-6-1 0-3,-2 7-1 2,-1 1 1 1,-8 10 1-2,-7 6 2-1,1-6-3 2,-4 6 2 0,-1-1-2-3,-1-2 1 4,-2 8-1-1,-5 2 1 0,-7 6-1 0,1 6 0-3,-5 3 2 4,-5-1-1-1,-7 6 3 0,1-2-3-3,0 2-1 4,-9 3 0-2,3 0 1 2,-3 0 1-4,0 0 0 4,0 0 2-1,0 0-2-1,0 0 7-1,0 0 1 4,0 0-4-3,0 0 1 2,0 0-3-4,0 0-3 3,0 0-2 0,0 0 0 0,-12 0-4-2,-5 3 5 2,-6 5 3 0,-14 3-2-1,-3 1-1-1,-8-1 0 3,-4-4 0-2,4 0 0 3,-6-4 0-6,6-3-4 4,5 0 4 1,2 0 0-1,12 0 0-3,6 0-2 4,7 0 1-1,5 0 1 1,2 0 0-4,5 0 1 3,1 0-1 1,3 0 0-5,0 0 1 5,0 0 5-1,0 0-5-1,0 0 0 1,0 0 3-1,0 0-3 1,0 0 3-1,0 0 1-1,7 0 2 3,26 0-4 0,22 0-3-2,11 0-2 1,10 0 2-2,7 0-2 2,-6 0 1 0,-13-10 1 0,-19 3 0-2,-14 1 2 1,-10 2-1 2,-14 4 4-1,-7 0-4-3,0 0-1 4,0 0 1-1,0 0 2-3,0 0 2 4,0 0 3-1,0 4 12-1,0 24-11 2,-23 9 0-3,-13 16-6 2,-1-2-2 0,-3-4 1-1,8 1 1 0,3-8-2 2,9-10 2-2,8-10-2 1,0-8 3-2,9-7-1 2,3-3 0-1,0-2-3 0,0 0 1 1,0 0-4 0,0 0 2-1,0 0-8 2,0 0-24-4,0-2-35 4,3-28-61-2,9 15-50-1,-3-2-183 3</inkml:trace>
    </iact:actionData>
  </iact:action>
  <iact:action type="add" startTime="53250">
    <iact:property name="dataType"/>
    <iact:actionData xml:id="d31">
      <inkml:trace xmlns:inkml="http://www.w3.org/2003/InkML" xml:id="stk31" contextRef="#ctx0" brushRef="#br1">9643 12314 201 0,'7'0'163'6,"-4"0"-85"2,-3 0-21 0,0 0-17 0,0 0 2-3,0 0 48 4,0 0 26-1,0 0-16 0,0 0-12-3,0 0-34 4,0 0-18-2,0 0-5 1,0 0-7-1,0 0-8 0,0 0-2 1,-20 3 6 1,-4 8-11-4,-3 3-5 4,-7-3 0-2,11 4 1 1,0-5 0-2,6-1 0 2,-4 3 1 0,1-4 2 1,-3 4-4-4,-9-2 7 4,7 2-1-2,-8 5-3 4,3-4-2-8,-7 2-2 6,1 2-2-1,-2 0 0 0,-1 3 1-3,10-2 0 4,-5 5 1-2,-4-2 1 1,10-2 1-2,-8-2 0 3,3-1 5-2,2 1 0 2,-1 2-4-3,11 2-1 3,-5-5-3-2,10-4 3 1,-2-4-2 0,11 1 5-2,-2-7-4 2,5-2 5 0,4 3-3-2,0-3 0 2,0 0 0-1,0 0-1 1,0 0-1 1,0 0 1-3,0 0 3 2,0 0-5 0,23-11 1-2,15-12-4 2,5-10 1 0,11-5-1-1,-8-3 1 0,11 1 0 0,-4 5 0 2,-5 3 2-1,2 7-3-2,-7 0 5 1,-7-1-3 2,3 1 1-2,-7-4-3 0,6-2 0 1,1 1 0-1,-3 2 0 2,-8 0 0-3,5 8 1 3,-12 6-1-2,-5 2 0 1,-6 4 2-2,3 3-2 3,-9 2 0-2,0-1 0 1,-4 3 0-3,0 1 2 4,0 0-1-1,0 0 4 1,0 0 0-4,0 0 10 3,0 0 13 0,-8 16-8 0,-24 15-9-3,0 0-9 4,-1 3-2-2,-11 0 1 2,-8 3-1-3,4-2 0 2,-8 5 0 0,-1-4 0-1,-2-1 0 2,-2-1 0-3,13-7 0 3,-6-2 2-3,8-2-1 1,5-1-1 1,5-1 0 0,9-8 0 0,9-1 0-1,2-4 1-1,10-3-1 3,-1 2 1-1,4-7-1-3,3 1-1 4,0-1-7-2,0 0-32 1,0 0-48-1,0 0-131 2,0 0-579-2</inkml:trace>
    </iact:actionData>
  </iact:action>
  <iact:action type="add" startTime="54360">
    <iact:property name="dataType"/>
    <iact:actionData xml:id="d32">
      <inkml:trace xmlns:inkml="http://www.w3.org/2003/InkML" xml:id="stk32" contextRef="#ctx0" brushRef="#br1">8909 12368 529 0,'0'0'260'6,"0"0"-116"1,0 0-50 1,0 0-31 0,0 0-14-2,0 0-14 3,0 0-7-1,-68 199 0 0,36-151 0-3,5 0-3 4,-12 5 3-1,1-2-6 0,2-6-7-3,11-9-5 3,2-11-5 1,11-10-4-1,8-10 2-3,4-5 2 3,0 0 0 1,0 0 14-2,0 0 0-1,0 0-5 3,7 0 3-2,22 3-8 2,-4 1-4-4,-2-2 0 5,13 0 5-4,0-2-2 2,2 0 0 1,4 0-4-3,-13 0 1 2,10 0-4 2,-10 0 5-5,-4 0 0 3,-5 0 2 0,3 0 6-1,-5 0-3-1,-8 0 0 1,-1 0-10 1,-5 0 3 1,-4 0-2-4,0 0-2 4,0 0 0-2,0 0 2 1,0 0-2-2,-7 0 0 2,-24 0 0 1,-12 0 9-1,-14 0-1-2,1 0-5 3,2-2-3-3,0-7 1 3,10 4-1-3,4-4 0 2,8 0 0 0,15 5 0 0,10 1 3-2,4-1-5 2,3 1 2 0,0 0-2 0,0 3 2-3,0 0 0 4,0-2 0-2,0-3 0 1,0-7-1-2,10-4 1 3,19-11 5-1,2-6-4-1,6-14 2 0,15-8-1 1,-1 1 0 0,0-3-1-1,-8 5 0 0,-11 19 0 1,-11 12 0 0,-10 6-2 0,-2 13 0-2,-9-1-3 2,0 3-46 0,0 0-76 0,0 0-161-3,0 0-846 3</inkml:trace>
    </iact:actionData>
  </iact:action>
  <iact:action type="add" startTime="56101">
    <iact:property name="dataType"/>
    <iact:actionData xml:id="d33">
      <inkml:trace xmlns:inkml="http://www.w3.org/2003/InkML" xml:id="stk33" contextRef="#ctx0" brushRef="#br1">2701 11825 87 0,'0'0'174'4,"0"0"-67"4,0 0 4 1,0 0-16-1,0 0 23-3,0 0 2 4,0 0-44-1,0 0-12 0,0 0 10-3,0 0 12 3,0 0-32 0,4-3-21 0,19-2-1-2,1 0-4 2,12-5 9 0,4 0-4 0,4-2-3-2,2 2 1 3,5-3-12-2,-2 0-1 2,2 0-5-2,3-5 1 0,2-2-6 0,-1 1-1 2,11-6-4-3,-3-4 2 2,-3 1-1-1,-8 6 3 2,-3 5 5-4,-8 2 5 4,-14 10 7-2,2 2-11 2,-8 0-6-3,-11 3-5 2,3-3-1 0,-3 0-1-1,4-2 0 0,5 0 0 2,-6 1 0-2,-1 3 1 1,0 1 0-2,-11 0 2 2,-1 0-2 0,0 0 2 0,0 0 0-3,0 0 2 4,0 0-5-1,0 0 0 0,0 0 2-2,0 0 10 2,-14 7-4-1,-14 18-2 2,-14 10-2-4,-12-1-2 4,-7-2-2-1,-5 0 0 0,-4-7-2-2,-1-5 1 3,6-9 1-2,-3-3 0 1,-5-3-1-2,10 5 1 2,-6 1 0-1,11 6 0 2,2 5 1-3,7 0-1 2,14-2 1 1,3-6-1-2,12-6 2-2,12-3-2 4,5-5 0-1,-1 0-4 0,4 0 3-2,0 0 1 1,0 0 1 2,0 0-1-1,0 0 0-3,0 0-4 4,0 0 1-1,12 0-3 0,24-18 6-2,18-11 8 1,9-1-3 2,17-1-2-1,4 5-3-3,-4 1 3 3,1 5 2 1,-4 4 0-2,-6-2 0 0,1-1 0 1,-3-1-2 0,6-2-1 0,-4 0 0-2,-1 0-2 2,-5-2 1 0,-9 3-1 0,-4 1 0-2,-1-1 2 2,-13 5-1-1,-5 4-1 3,-7 4 1-5,-13 3 1 3,-5 5 0-1,-8 0-1 2,0 0-1-3,0 0 0 2,0 0 0 0,0 0 2 0,0 0 0-3,0 0-2 4,0 0 3-2,0 0 0 2,0 0-2-3,0 0 0 2,0 0 0 0,0 0-1 0,-3 0 0-2,-15 0 0 3,-5 0 0-1,3 0 0 0,-5 0-3-4,-4 0 3 5,-1 0 1-1,-9 0-1 0,-2 0 0-3,-8 0 0 4,-2-4 0-1,-3 2 1 0,-4-1-2-2,5 3 2 1,1 0-2 1,-2 0 2 0,13 0 1-1,7 9-2 1,5-4 1 0,10-2 1 0,17-3-3-3,-1 0 2 4,3 0-2-1,0 0 2 1,0 0-1-5,0 0 2 5,0 0-1-1,0 0-1 0,5 0 0-3,34 0 3 4,22 0 2-1,21 0-4 0,8 0-1-2,-1-14 1 2,-10 4-1-1,-5 10 4 3,-17 0-3-5,-14 0 2 2,-12 0 1 3,-5 0-2-3,-12 4 1-1,5-1-2 2,-6 2-2 0,-8-1 2 0,3-4 1-3,-8 1-1 4,0 3-1-1,0-1 8 0,0 0 1-2,0 7 5 2,0 10-5 0,0 12 4 0,-13 9-13-1,-13 4 3 0,-4 4-2 1,-1-2-1-1,-5-8 2-1,6-7-2 2,6-7-1 1,6-12 1-1,10-4 4-2,4-4-4 3,4-5 0-2,0 0-1 1,0 0-2-3,0 0-8 4,0 0 11-1,0 0-2 0,0 0 1-3,0-10-4 5,4-15-2-3,12-9 6 0,-1 0-15-1,4 6-32 3,-2 6-52-2,-8 15-94 2,-5 7-205-3</inkml:trace>
    </iact:actionData>
  </iact:action>
  <iact:action type="add" startTime="60456">
    <iact:property name="dataType"/>
    <iact:actionData xml:id="d34">
      <inkml:trace xmlns:inkml="http://www.w3.org/2003/InkML" xml:id="stk34" contextRef="#ctx0" brushRef="#br1">21684 14107 128 0,'0'3'162'7,"3"-3"-80"2,-3 0-18-2,0 0 4-1,3 0 34 2,-3 0 22 0,1 4-11-1,-1-2-14 1,0-2-27 0,3 0-7-1,6 0-7 0,-9 0-12 0,4 0-16 2,-4 0-6-1,4 0 1-3,-1 0 4 3,8 0-8 1,-9 0 10-2,11 0 3 2,-2 0 4-4,6 0-14 3,6 0-5 1,11-6 2-3,-7-7 5 2,9-2 3 0,8 0-2 0,-5 0-3-2,2-2-2 4,-4-2-5-2,-3 4-2 0,-4-3-5-3,6 1-1 4,0-5-2-2,-4 2 0 1,3-4 1-2,3 1 4 3,2-1 2-1,0 6 4 0,-4-1-3-1,-9 4-3-1,7-5-2 2,-11 6-4 1,4-2 1-4,4-5-3 4,-5 5 2-2,7-4 2 1,4 1-1-2,3-3 0 3,4-5-2-1,-1-3-1 0,11-5 1-3,-6 5-2 4,8-1-2-2,-5 4 2 2,-2-1 0-4,-1 2 0 4,-5 5-2-2,-6 2 2 2,0-1-2-3,5 1 2 1,-1-4-2 4,0 3-1-6,2 1 2 3,2 2-1-2,-4 1 1 3,4 2-2-2,-2-4 1-1,11-1 0 3,-8-6-1-2,11-4 1 3,-7-1-1-5,7-4 2 3,1 0-2 1,-2 3 1-1,-9 1 0-3,2-4-1 3,-6 6 3 1,1-6 0-3,-3-3-3 1,-4 3 0 1,-3 2 0 1,-8 2-1-3,-6 5 1 1,0 3-2 1,1-4 1 0,-1-2 1 1,-1 6-2-3,-11 2 2 1,1 13 0-1,-6 3 0 1,-3 1-2 0,4 3 2 1,-4 0-3 0,0 0 1 0,0 0-3-1,0 0 5 0,0 0 0 1,0 0 0 0,0 0-1-3,0 0 0 4,0 0-2-2,0 0 0 2,0 0 1-3,0 0-3 2,0 0 4-1,-4 0 1 1,-8 7 0-2,1 10 2 4,-12 2-1-4,-8 6-1 4,5 2 0-4,-12 3-1 1,6-6 2 1,4-1-2 0,-12-3 2-1,0 2-1 0,1 7 0 1,-5 1 2 0,-12 9-2-3,-10 4 1 4,-9-1-1-1,-3-3 1 0,-5 0-2-2,2-6 0 2,4-4 1 0,0-1 0 0,6 6 1-2,-4 3-1 3,-2-2 4-2,0 9-4 1,9-6 0-2,-4 3 0 2,8-2 2 0,0 3-2 0,6-3 3-2,-1-4-3 2,5 3 1 0,3-2-1 1,-1 4 1-5,7-1 0 5,2 3 0-2,2-2-1 2,2-1 0-3,-5 0 0 2,4-5 0-1,-1 2 0 2,5-5 0-4,0 0 1 4,8-5-1-1,-1-5 0 0,5 0 0-2,3-5 0 1,5-2-1 2,-1-2 1-1,4-1 1-3,-2 3-1 4,-3-3 0-1,2 3-1 0,-5 1-2-3,10-5 1 4,-5-1 2-1,0-3 0 0,14-4-1-2,2-2 1 1,0 0-1 2,0 0 2-1,0 0 0-2,-2 0-1 2,2 0 0 0,0 0 0-1,0 0 0 0,0 0 0 0,0 0 0 1,0 0-1 0,0 0 1-1,0 0-2 1,0 0 3 0,0 0-1 0,0 0 1-3,0 0 1 3,0 0-2 1,0 0 0-2,0 0 0 0,2 0-3 1,13-5 2 0,11-13-2 0,7-4 2-3,-7 3-41 4,9-9-96-2,-29 16-84 2,-6 2-253-2</inkml:trace>
    </iact:actionData>
  </iact:action>
  <iact:action type="remove" startTime="63528">
    <iact:property name="style" value="instant"/>
    <iact:actionData xml:id="d35" ref="#d34"/>
  </iact:action>
  <iact:action type="add" startTime="63548">
    <iact:property name="dataType" value="strokeEraser"/>
    <iact:actionData xml:id="d36">
      <inkml:trace xmlns:inkml="http://www.w3.org/2003/InkML" xml:id="stk35" contextRef="#ctx0" brushRef="#br2">29868 17659 265 0,'0'0'476'23,"0"0"-355"-23,0 0-93 1,0 0-14 5,0 0-14 1,0 0-23 2,0-36-165-4</inkml:trace>
    </iact:actionData>
  </iact:action>
  <iact:action type="add" startTime="66820">
    <iact:property name="dataType"/>
    <iact:actionData xml:id="d37">
      <inkml:trace xmlns:inkml="http://www.w3.org/2003/InkML" xml:id="stk36" contextRef="#ctx0" brushRef="#br1">21942 14110 0 0,'0'0'201'7,"0"0"-50"1,0 0-61 1,0 0-41-3,0 0-3 1,0 0 22 2,0 0 13-1,3 39 1-3,-3-39-16 3,0 0-12 0,0 0-5 1,3 0-10-4,4 0 6 3,6 0-2 0,3 0-5 0,-4 0-5-2,14-5-6 3,-6-12 5-2,6 0-3-1,-6-3 6 2,14 0-1 1,-7-5-7-2,1 3 6 1,8-3-3-2,0-1 0 4,5 1-2-4,-8 0-3 4,-7 3-7-5,8-5-5 3,-7 6-5 0,9-2-3-2,-8-3-1 2,8-1-1 0,2-8 5 0,5 5 3 0,10-4 6-2,-9 3 3 2,-1 6 1-1,-3 0-1 0,1 3-8 0,-14 2-2 2,7 1-8-1,5-5 0 0,1 3-2-2,1-11 1 2,2-1 1 0,14-7-2 0,-1-3 0-3,1-2 2 4,-5 4 0-2,0 7-1 2,-11 6 1-3,-1 6 1 2,3-1 1-1,0-3-2 2,8 1 1-3,-5-3-3 2,11-6 1 0,1-1 1-1,8-12-1 0,8-7 1 0,-3-12 4 1,2 1-2-1,-5 4-3 1,-12 9 0 0,0 11 1 0,-19 7-2 0,-9 6 0-3,-5 2 2 3,0 2-2 0,6-10-1 1,-7-6-1-3,-2 1 1 1,-4 6 0 2,-9 14-2-1,-2 6 2-2,-5 8 2 2,0 2 0 0,0 0-1 0,0 1-3-2,0-2 0 2,0 4 1 0,0-2-4 0,0 2-1-2,0 0 0 2,0 0 4 0,0 0 1 0,0 0 2-3,0 0 0 4,0 0-1-1,0 0-3 0,-15 14 4-2,-18 17 4 2,0 5 0 0,2 3-4 0,-7 6 0-2,2 7 0 3,-3 0 1-2,-3 5 0 1,-2 1 1-2,-11 2 0 1,-1 2 0 2,-5-4-2-1,-4 4 0-2,-15-5 0 2,-3 2 0 0,-1-7 0-2,-10-3 0 1,7-2 0 2,-7 3 0-2,7 5 1 2,-6 1 0-3,13 0-1 2,-1 1 0-1,4-7 0 2,6 1 0-3,-1-6 0 3,8-3 0-2,3 0 0 1,2-3 1-2,10 1 0 2,4-3-1 0,1-1 1-3,4-6 0 3,-4 2-2 1,4-7 0-1,0 0 1-1,0-3-1-1,-1-3-1 3,2-1 2-1,1-1 0 0,15 0 0-2,-6-4 2 2,15-1-3 0,-12-1 1 0,2 3 0-3,4 3 0 4,-5 3 0-1,2 0 0-2,6-6-2 2,-2-1 1-1,12-5 2 1,-2-1 0 1,9-2-1-2,0-5 0 0,0 0-1 1,0 0-1 0,0 0 2-3,0 0-5 4,0 0 3-2,19 0 1 2,19-13 1-3,-2-7 1 2,4-7 2 0,7 0-1 0,6-10 0-2,-2-5-1 2,9-5 1-1,6-4 0 0,-2 4 3 0,0-1 1 2,-3 2 2-1,-2 4-4 0,2 0-1-2,-2 3 1 1,-1-1 0 2,2 1-2 0,4-4 3-4,4 2 0 2,1-4 5 1,-6-1-2-1,-5 2 4 1,1 1-1 0,-11 4 2 0,-7 6-6 0,2 8 5-2,-7-1-2 3,14 1 2-3,-7-5-4 1,1-2-4 1,-1-5 3 0,8-2-5 0,-5-3 2 0,-5 0-3-2,-4 0 4 2,0 5-4 0,-7 7 1-2,3 5 3 1,4 1-3 2,2-3 1-2,-7-4-1 0,17-4-2 1,-3 2 2 0,-5-4 1 0,2 5-3-2,-1-3 4 1,1 8-2 2,0-3 2-1,-13 6-4 0,4-4 2-2,-11 2-4 2,2 1 4 0,-2 0-4 0,-3-4 2-2,0 1 0 1,1-2 1 2,6-4-1-3,-15 5-3 1,-3 12 3 2,-5 9 1-2,-4 6-1 0,0 2-1 1,0 0-1 0,0 0 0-1,0 0 1 1,-13 0 1-2,-7 0 4 3,9 0-4-2,-9 5 0 0,-9 9 2 1,2 11-1 0,-14 9 0 0,-5 17-1-1,-21 17 0 0,-1 13 0 1,-12 8 0 0,-14 8 0 1,-5-5 0-5,-2-4 0 5,-6-7 0-2,2-6 0 0,-15 1-1 1,4 3 2 0,-2 0-1 0,-2 5 0-2,19-3 0 2,-7 1 0 0,11-3 4-1,13-6-4 2,5-6 0-4,6-3-1 3,5-7 1 1,1-3-1-3,5-4 0 2,5-1 1 0,8-2-2 1,-6-3 2-4,12 2-1 3,0-11 1 0,9-4-1-1,9-7-1 0,-7-7 2 1,21-7-3 0,-5-4 2 0,11-2 0-2,5-4 0 2,0 0 0 0,0 0 0 0,0 0 0-2,0 0 0 2,0 0 0 0,0 0-4 0,0 0 2-1,0 0-1-1,10-7 2 2,24-18 2 1,6-8 3-3,4-11-3 1,12-5 0 2,18-8 0-2,-7-5 2-1,13 6-2 2,-6-3 1 0,-6 3 3 1,11 0-4-3,3 0 4 3,-3-6-2-1,14 0 1-1,-6 3-1-1,-6 0 2 2,-4 5-1 0,3 4-1 0,-12 6 2-2,4-5 3 2,-11 4-4 0,0 1-3 0,2-7 6-2,-5-3-6 1,5-4 0 2,0-4 3-2,-2-2-3 0,2-1 0 1,-6 8 3 0,-1 7-1 0,-2 7-2-1,-8 7 4 1,-4 2-1 0,13-6-2-1,-11-4 3-1,13-7-4 2,-8-5 0 0,3 0 0 0,-9 5 0-2,-2 7 2 2,-5 7-2 0,-8 6 0 0,1 5 0-2,-12 7 0 2,-7-1 0-1,8 6 0 1,-15-2-4 1,13-1 4-3,-9 0-3 2,6-3 3 0,3 3 0-2,-12 3-1 2,3 5 2 0,-7 5-1-1,0 0 1 0,0 1-1 1,0 3 0 0,0 0-2 0,0 0 2-2,-30 0 0 2,-21 7 8 0,-8 13-4 0,-8 4-1-2,-7 1-1 1,-10 7-1 2,-3 3-1-2,-10 5-1 0,-3-4 1 1,3-2-2 0,13-3 2 0,7-6-1-1,29-8 0 0,9-3 2 2,10-2-1-3,17-7 0 1,4 1 2 0,8-4-2 2,0 2 2-2,0-1-2 0,0-3 2 1,0 2 0 0,0-2-1-1,0 2-2 0,33-2 1 1,22 0-2 0,13 0 4-1,12 0-2-1,0 0 0 2,-6-11 3 0,-8 3-4 1,-8-3 2-3,-1 0-1 2,-6-4 0 1,2-4 2-3,7-4-2 1,-4-2 0 1,-11-1-1 0,-3 5 1 0,-14 4 1 0,-14 8-1-2,-2 6 0 2,-12 3 3 0,0-3-3-2,0 3 0 2,0 0 1 0,0 0 2-1,0 20-3 1,0 29 0-1,0 9 0 1,0 17 1 0,0 10-1-1,0-1 2 0,-26-5 0 2,3-12-2-2,4-16 0-1,4-14-1 2,2-13 1-1,9-13-1 2,4-4 0-3,0-4 2 2,0-3-2 0,0 0 0-1,0 0-2 0,0 0-2 0,0-11 1 2,0-18 4-2,4-4 0 0,3-1-1 1,5-5 0 0,5-6 1-1,-6-6 0 0,6-5-1 0,-1-2 0 3,-9-3 0-3,6 0 1-1,0-1-1 2,-6 9-1 0,-1 2 0 0,4 17-2-2,-10 13 1 2,0 6 0-1,0 10 0 2,0-1 3-4,0 2 0 3,0 2-2 2,0 0 0-3,0 2-1-1,-36 0 2 2,-9 0 1 0,-23 8 3 0,0 23-1-2,-9 9-2 2,-4-3 1 0,-2 0-3-1,7-6 2 0,-4-8-1 1,16-3 1 0,-1-6 0-1,10-6 0 0,21 2-1 1,13-8 1 0,18-2-1 0,0 2-1-3,3-2-1 3,0 0 3 1,0 0-2-1,0 0-7-2,20 0-2 1,21-8 9 2,2-9 2-2,14 0 1 0,2-5-1 1,8 3-3 0,2-9 3-1,-8 4 3 0,-10 5-3 2,3-1 0-2,-8 3 1 1,-4-3-1-2,10-2-1 2,-8-6 0 0,-1-1 0 0,-9 8 0-2,-11 4-1 2,-10 11 2 0,-10 6 4-1,-3 0-1 0,0 0 0 1,0 7 0 0,0 30-2 0,0 15 0-2,0 6 0 2,0 12 1 1,0 12 1-2,-19 11 2-1,-1 8 1 2,-1-5 0 0,-2-14-5 0,3-24-1-3,-1-15-4 3,8-21 3 1,11-13-8-1,2-6-23-2,0-3-61 1,0-12-61 2,0-30-39-2,0 10-59 0,0 13-522 0</inkml:trace>
    </iact:actionData>
  </iact:action>
  <iact:action type="add" startTime="71134">
    <iact:property name="dataType"/>
    <iact:actionData xml:id="d38">
      <inkml:trace xmlns:inkml="http://www.w3.org/2003/InkML" xml:id="stk37" contextRef="#ctx0" brushRef="#br1">24616 12093 360 0,'0'0'197'8,"0"0"-9"0,0 0-86 0,0 0-34-2,0 0-9 1,0 0-14 1,16 148 2 1,-16-108 1-2,3 9-4 0,-3 6-11 0,0 4-17 1,0-3-8-1,0-11-8 0,0-12-2 1,0-13-30 3,0-14-49-8,0-6-46 6,0 0-246-2</inkml:trace>
    </iact:actionData>
  </iact:action>
  <iact:action type="add" startTime="71651">
    <iact:property name="dataType"/>
    <iact:actionData xml:id="d39">
      <inkml:trace xmlns:inkml="http://www.w3.org/2003/InkML" xml:id="stk38" contextRef="#ctx0" brushRef="#br1">24574 12977 26 0,'0'0'644'9,"0"0"-476"-2,0 0-60-1,0 0-52 3,0 0-41-2,0 0-11 2,15 219-1-4,-15-176 0 3,0-4 0 0,0-7-3 1,0-10-6-3,13-8-51 1,-3-14-87 1,-7 0-261 1</inkml:trace>
    </iact:actionData>
  </iact:action>
  <iact:action type="add" startTime="72702">
    <iact:property name="dataType"/>
    <iact:actionData xml:id="d40">
      <inkml:trace xmlns:inkml="http://www.w3.org/2003/InkML" xml:id="stk39" contextRef="#ctx0" brushRef="#br1">21988 14480 172 0,'0'0'235'8,"0"0"-84"-1,0 0-10-1,0 0-37 3,0 0 2-2,0 0-6 2,0 0-2-3,105-40-17 1,-73 25-25 2,-3-2-3-1,7-3-18-2,3 3-8 1,-1 0-1 1,4 1-10 1,-2-4-8-3,5-1-4 2,10 3-1 0,2-5-2-1,-5 0-1 0,5 1 0 2,-1 0 0-2,-11-1-7 1,3 3-15-2,-16 1-48 2,1-4-81-1,-33 18-66 2,3-1-230-3</inkml:trace>
    </iact:actionData>
  </iact:action>
  <iact:action type="add" startTime="73103">
    <iact:property name="dataType"/>
    <iact:actionData xml:id="d41">
      <inkml:trace xmlns:inkml="http://www.w3.org/2003/InkML" xml:id="stk40" contextRef="#ctx0" brushRef="#br1">23206 13966 23 0,'0'0'484'5,"0"0"-322"1,0 0-50 2,0 0-37 0,0 0 1-1,0 0-2 0,143-69-10 1,-115 54-8 0,2 3-7-1,-2 5-18-1,11 1-18 2,-11 1-10 0,5-4-3 0,6-1-2-2,2-5-22 2,4-5-67 1,7 1-56-1,-36 11-109-3,-9 1-280 3</inkml:trace>
    </iact:actionData>
  </iact:action>
  <iact:action type="add" startTime="73418">
    <iact:property name="dataType"/>
    <iact:actionData xml:id="d42">
      <inkml:trace xmlns:inkml="http://www.w3.org/2003/InkML" xml:id="stk41" contextRef="#ctx0" brushRef="#br1">24061 13675 437 0,'0'0'165'5,"0"0"0"3,0 0-33-1,0 0-37-1,0 0-34 2,0 0-24 0,213-123-6 0,-172 102-11-2,15 1-8 2,4 6-9 0,4 3-3 0,4 2-9-2,11 2-73 1,-58 3-131 2,8 4-416-1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06:04.10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</inkml:brush>
  </inkml:definitions>
  <iact:action type="add" startTime="3867">
    <iact:property name="dataType"/>
    <iact:actionData xml:id="d0">
      <inkml:trace xmlns:inkml="http://www.w3.org/2003/InkML" xml:id="stk0" contextRef="#ctx0" brushRef="#br0">18437 16332 266 0,'0'0'252'6,"0"0"-54"1,0 0-70 1,0 0-28 0,0 0-35-2,0 0-15 1,0 0 2 2,20 4-17-1,14-4 18-2,-2-11 18 2,20-9 1 0,4-4-15 0,5-3-14-2,6 0-14 2,5-5-5 0,-4-1-2 0,-4 1 2-3,13 2-2 5,4-9-1-3,15-3-2 1,8-10 3-2,1 3-4 2,-5 0-5 1,-6 10 0-1,-14 5-4-3,-18 10 3 3,-7-3-3 0,-9 5-4 0,7-3-4-2,-22 5 4 2,6 1-5 0,-4-1 1 1,-7 3-3-4,5 4 5 4,-5 1-4-2,-5 3 2 1,-13 1 1-2,3 5-1 2,-9 1 1 0,-2-1 1 0,0-1 5-2,0-2-3 3,0 4 0-2,0 2 2 2,0 0-2-4,0 0 2 3,0 0-5 0,0 0 5 0,0 0-2-3,-21 0 1 4,-22 2-2-1,-14 16 3 0,-19 7-5 0,-9 0-1-2,1-1-1 3,-13-4 1-3,-3-3-1 1,15 2 1 0,-4-6-1 2,10 4-1-1,15-2 0-2,3 2-1 3,20-10 2-1,8 1 0-1,18-2-2-2,2-3 1 4,11 1 2-1,2-4-3 0,0 0 1-2,0 0-6 2,0 0 6 0,0 0-1 0,0 0 1-1,0 0 1 0,0 0 0 2,15 0 0-2,13 0 6-2,5 0-5 4,11-13 2-1,7 2-1 0,15 0 1-2,2-3-1 2,12 1 0 0,4 0-2 1,9 3 0-4,-16-2 1 3,-6 0 0 0,-5 5 0 0,-15-4-1-2,6 2 3 2,-14 1-3 0,-7 2 1 0,-8 0 0-2,-8 1 2 2,-7-1 0 1,-10 3 2-2,-3-3 10-2,0 4-6 4,0 2 3-2,0 0-2 1,0 0 6-1,0 2 11 1,-7 33-15 0,-13 9-7 0,-9 4-3-2,1 3 5 2,-11 0-5 0,12-1-1 0,-4-5 0-2,5-11 0 2,9-9-1 0,4-13 0 0,10-7 0-2,3-5-6 2,0 0-7 0,0 0-24 0,0-3-42-2,18-25-24 3,0-10-47-2,-18 23-49 1,0 3-156-2</inkml:trace>
    </iact:actionData>
  </iact:action>
  <iact:action type="add" startTime="5830">
    <iact:property name="dataType"/>
    <iact:actionData xml:id="d1">
      <inkml:trace xmlns:inkml="http://www.w3.org/2003/InkML" xml:id="stk1" contextRef="#ctx0" brushRef="#br0">21927 13996 410 0,'0'0'169'8,"0"0"-51"0,0 0-51-2,0 0-16 1,0 0 18 2,0 0 6-1,0 0-10-2,41-15-9 2,-21-2-2 0,5-6-10 0,11-4-5-2,0-10-9 2,4-5 2 0,3-1-9-1,-2-2 4-1,-1-2-3 3,14 0-3-1,-8-10-5 0,12-2-2-2,-1-3 5 3,-6-4-9-2,5 3 2 1,-4 4-4-2,-4 5 0 2,-4 6-2 0,-4 3-2 0,1 5-2-3,-5-1-1 4,3-7 0-1,2-3-1 1,-4-2 2-4,-9 9-1 3,4 7 1 1,-12 6-2-2,-4 11 0-1,-7 10 0 2,5-5 0 0,-9 4 0 0,12-7 1-2,-11 5-1 2,7-1-1 0,-12 8 1 0,-1 6 0-3,0 0 2 4,0 0 0-1,0 0-2 0,0 0 4-2,0 0 13 3,0 6 8-2,-14 16-13-1,-9 3-5 2,-1 6-5 1,-13 3 1-1,-10 6 0-1,-14 2-2-1,-7 2-1 2,3-4 0 0,-10-1 0 0,9-4 0-2,7-8-1 2,11-7 1 1,2-3 0-2,18-6-1-1,9-5 1 2,6-1-1 0,11-5 1 0,2 0-3-2,0 0 0 2,0 0 2 0,0 0 1 0,0 0-3-2,0 0-3 2,0 0 1 0,2 0 3 0,27 0 2-2,2-15 2 2,15-12 0 0,2-10-1 0,13-5-1-2,11-5 0 2,-3-4 1 0,-3 1-1 0,-1 1 0-2,-17 10 0 2,-7 8 2-1,-8 14-2 2,-20 11 1-3,-3 6 1 3,-7 0 15-2,-3 0 15 1,0 12-6-2,0 24-19 3,0 9 3-2,0 0 0-1,0 0-3 2,0-2 3 0,0-5-7 0,0-7-3 0,0-11 0-2,-7-10-4 3,7-8-4-1,0-2-38-1,0 0-46-2,0-2-30 3,0-13-87 2,0-5-184-3</inkml:trace>
    </iact:actionData>
  </iact:action>
  <iact:action type="add" startTime="7292">
    <iact:property name="dataType"/>
    <iact:actionData xml:id="d2">
      <inkml:trace xmlns:inkml="http://www.w3.org/2003/InkML" xml:id="stk2" contextRef="#ctx0" brushRef="#br0">23679 12500 264 0,'0'0'118'8,"0"0"-38"0,0 0-24-1,0 0-11 1,0 0 45-1,0 0 24 1,0 0 2 0,20 10-3-3,-3-10-26 4,6-14-19-1,-2-2-16-2,12-6-19 2,-7-4-7 0,10-4-9 0,8-4-2-1,7-4 6 0,-5 1 7 1,8-4 5 0,-8 8-4 0,-5-2-2-1,-4 9-13 0,2-4-5 1,-1 0-7-2,4-7 2 1,0-2-4 2,5-1 0-2,6 4 2 2,-5-1-2-3,0 9 8 2,-19 6 2 1,7 5 4-1,-17 7-3-3,-2-5-7 3,-5 3-4 0,2 4 0 0,1-1 0-2,-12 1 1 2,-3 6-1 1,0-1 0-4,0 3 1 2,0 0 1 2,0 0-1-1,0 0 1-2,0 0 0 2,0 0-1-1,4 0-1 2,-4 0 2 0,0 0-1-4,0 0 0 3,0 0 2 0,0 0 2-2,0 0 10 2,0 0 1 0,0 0-10 0,0 0-5-2,0 0 0 2,0 0 3 0,0 3-3 0,-4 6 1 0,-9-4-1-2,10-2-1 2,1-3 1 0,2 0 0 0,0 0 0-2,0 0-1 2,0 0 0 1,0 0 0-3,0 0 0 1,0 0 0 1,0 0-1 0,0 0 1-2,0 0 0 1,0 0 2 2,0 0 2-1,0 0-2-2,0 0 0 1,0 0-1 2,0 0-1 0,0 0 1-2,0 0 1-1,0 0-1 2,0 0 0 0,0 0 0 0,0 0-1-2,0 0-1 2,0 0-2 0,0 0 3-1,0 0-2-1,0 0-14 4,-3 0-68-3,3 0-74-1,-11 0-141 2</inkml:trace>
    </iact:actionData>
  </iact:action>
  <iact:action type="remove" startTime="10113">
    <iact:property name="style" value="instant"/>
    <iact:actionData xml:id="d3" ref="#d2"/>
  </iact:action>
  <iact:action type="add" startTime="10118">
    <iact:property name="dataType" value="strokeEraser"/>
    <iact:actionData xml:id="d4">
      <inkml:trace xmlns:inkml="http://www.w3.org/2003/InkML" xml:id="stk3" contextRef="#ctx0" brushRef="#br1">30969 16406 507 0,'0'0'250'9,"0"0"-90"-2,0 0-52-1,0 0-50 2,0 0-48 0,0 0-10 0,0 0-17-2,0 0-54 2,-4 0-93 0,-9 0-449 0</inkml:trace>
    </iact:actionData>
  </iact:action>
  <iact:action type="add" startTime="12272">
    <iact:property name="dataType"/>
    <iact:actionData xml:id="d5">
      <inkml:trace xmlns:inkml="http://www.w3.org/2003/InkML" xml:id="stk4" contextRef="#ctx0" brushRef="#br0">23492 12589 317 0,'0'0'199'8,"0"0"-76"1,0 0-48-4,0 0-28 4,0 0 20-2,0 0-2 1,0 0-6-2,23-2-19 2,-6-7-6 0,-1-2 2 0,-3-6 0-3,15-2 0 4,-2-7-12-1,11 1 4 0,0-6 5-2,3 4-5 1,4-5 7 2,-2 4-5-1,0-4-5-2,1 2-3 1,9-7-6 3,-11 5 2-3,5-9 1-1,5 2-3 3,-4 2 0-2,-3-5-7 1,9 6 1-2,-10 2 0 2,1 6-4 0,-4 4 0 0,1-2-3-2,5-2-2 1,-2-4 1 2,-1 5-2 0,-2 2-1-3,-5 5-1 1,-13 6 4 1,-14 7-2 0,2 6 1-1,-11 1 4 0,3 0 1 1,-3 0-2 0,0 0-2-1,0 0-2 0,0 0 3 2,0 0-3-2,0 0 2-1,0 0 5 2,0 0 7 0,0 0-2 0,0 0-7-2,0 0-4 2,-14 5 0 0,2 7-2 0,-17-2 1-2,5 8 0 2,-4-1 2 0,-8 2-2 0,-3 3 0-2,-2 1 2 2,1 1-2 0,-7-3-3 0,-6-4 3-1,8 2-1-1,-8-5 1 4,13 0-2-3,14-4 2-1,4 0 1 2,9-8-1 0,7 2-2 0,6-4 2-2,0 0-1 2,0 0-1 1,0 0-1-1,0 0-4-3,0 0 1 3,0 0 2 0,6-6 4 0,8-4 0-2,0 3 0 2,3-2 0 0,9-5 0 0,-3 3 1-2,-5-3 0 2,5 4-1 1,-3-7 1-2,3 8-3-2,5-6 4 3,4 4-2 2,-12-1 0-3,5 2 0-1,1-4-1 2,3 3 2 0,-12-1-2 1,6 1 1-4,-7 5 0 2,-7 1 1 2,7 0-1-1,-13 1 0-2,-2 1 0 2,2 3 0 0,-3 0 1 0,0 0-1-2,0 0 1 2,0 0-1 1,-4 0 1-2,-35 0 1-1,-5 3 0 2,-14 11-2 0,-4 1 0 0,1-1 1-2,2-1-2 2,-2-1 1 1,7-2 0-1,8 2 0-3,2-1 0 4,4 0 1-2,3 2 0 1,7-5-1-2,15-3-1 2,2-1 1 1,13-3 0-2,0-1 1 0,0 0 0-1,0 0 1 4,0 0-1-3,18 4 1-1,9-4 0 2,12 0-2 0,12 0 1 0,-4 0-1-2,12 0 0 2,2-12 2 0,4-13-1 0,8-7-1-2,-14 8 0 2,-2 1 0 0,-13 6 2 0,-4 3-2-2,-13 6-1 3,-4 5 1-2,-5-2 0 0,-2 5 2 0,-3-4 0 0,-9 4 1 3,-1 0-2-2,0 0 5-3,-3 0 11 3,0 0 5 1,0 0 0-2,0 12-10-1,0 16-8 2,0 6-4 0,0 0 2 1,0 0-2-4,-3 7 0 3,-17 0 0 1,4-1 0-2,4-3 0-1,-4-8 0 1,13-13-3 1,-10-7-4 1,12-9-27-2,-2 0-37 0,0-9-60 2,3-12-109-2,0-9-171-1</inkml:trace>
    </iact:actionData>
  </iact:action>
  <iact:action type="add" startTime="15124">
    <iact:property name="dataType"/>
    <iact:actionData xml:id="d6">
      <inkml:trace xmlns:inkml="http://www.w3.org/2003/InkML" xml:id="stk5" contextRef="#ctx0" brushRef="#br0">26302 11401 126 0,'0'0'224'7,"0"0"-73"2,0 0-17-3,0 0-35 2,0 0-24 0,0 0-17 0,0 0-19-2,33 6-20 2,-22-15 3 0,5-19 29-1,5-6-15 0,3-8 1 1,5-3-4 0,-5-9-6 0,15-2-2-2,-11-2 0 2,5-5-9 0,-2 8 0 0,-2-2-5-1,-5 5-5 0,8 3-2 1,-7 1-2 0,1 1 0-2,-1-4-1 2,6 0 0 0,-3-1 0 0,2 5 0-1,-4 6 0 0,-8 11 1 2,2 2-2-2,-1 2 2-1,-5-2 2 2,-3 2-3 0,5 6-1-2,-12 3 1 2,9 7-1 0,-10 2 0 0,-3 5 1-2,4 3 1 2,-4-4 0 0,0 4-2 0,0 0 9 0,0 0 17-2,0 0-6 2,0 0-12 0,0 0-3 0,0 0-2 0,0 4 0-2,-20 17 8 2,-8 8-5-2,5 3-2 2,-13 0-1 0,-2 11-3 0,5-2 0-3,-9 2 1 4,1 0-1 0,-2-1-1-2,1-3 1 1,0-1 0-2,1 6 0 2,5-9 2 0,0 2-2 0,8-3 0-2,11-5 1 2,-6-10-1 0,7-6 0 0,11-4 1-1,-5-5-2 0,10-3 1 0,0-1-1 1,0 0-3-1,0 0-3 2,13-8 6-2,7-20 1 1,8-3 1-2,5-4 1 2,4-9 0 0,3-4 0 1,1-3-2-4,5-4 0 3,6 2 1 0,-10-1 4 0,5 6-1-1,-7 4 0 0,1 6 0 2,0 5-1-4,-10 5 3 3,9 5 3 0,-19 10-2 1,-2 4 3-4,-15 3 0 3,1 6 4 0,-2 0 5 0,-3 0 10 0,0 0 4-2,0 24 15 2,0 11-36 0,0 5-3-2,0-1-3 2,0 1-3 0,0-1-1 0,0 0-2 0,0-5 0-2,-3-9 0 2,-2-3 0 0,5-7-2 0,-2-13 0-1,2-2-9 0,0 0-14 1,0 0-13-2,-5 0-15 2,-11 0-64 0,3 0-120-1,6 0-405 1</inkml:trace>
    </iact:actionData>
  </iact:action>
  <iact:action type="add" startTime="19087">
    <iact:property name="dataType"/>
    <iact:actionData xml:id="d7">
      <inkml:trace xmlns:inkml="http://www.w3.org/2003/InkML" xml:id="stk6" contextRef="#ctx0" brushRef="#br2">24363 12821 335 0,'0'0'197'6,"0"0"-59"1,0 0-34 1,0 0-28-2,0 0-8 2,0 0-5 0,0 0-17 0,11 55-7-2,-11-10 14 2,0 9-13 0,-11 4-2 0,2 9 7-3,6 10-6 4,-6 7-8-2,2 6-10 2,6 4-11-3,-12 0 3 3,7 3 0-2,-7-3 1 2,6 11-8-4,2 4 1 4,-3 7 3-2,5-4-9 1,3-5 4-2,-2-17-4 2,2-12 10 0,-3-8-1 0,3-5 7-2,-3-8-9 2,-4-9-1 0,4-10-1 0,0-7 7-2,-1-6-5 2,4-8-5 0,0-8 0 0,0-6-1-2,0-3 1 2,0 0-2 0,0 0-1-1,0 0 1 0,0 0-1 2,0 0-1-2,0-25-1 2,0-20 1-4,0-15 1 3,0-10 0 0,20-11 0 0,-4-8 3-1,4-16-3 0,-8-5 0 1,4-5-1 0,0-3 1-2,-9 6 0 2,6 4 2 0,-8 8-2 0,8 10 0-1,-10 3-2 0,4 13 4 1,-4 10-3-1,3 10 1 0,-6 21-1 2,0 9 1-2,0 14-1 1,0 5 1-2,0 2 2 2,0 3-2 0,0 0-1 0,0 0 1-2,0 0 0 2,0 0 1 0,0 0 1 0,0 25-2-2,0 15 0 2,0 4 0 0,0 8 1 1,0 0 0-4,0 10-2 3,-12 11 4 0,8 11-5 0,-9 12 2-3,5 8 0 4,-8 6 2-1,-4 4 0 1,3 0-1-4,-2-5-1 2,-1-14 0 2,2-10 1-1,8-12-3-2,-6-6 5 2,9 0-2 0,-6 10 1 0,8-5-2-3,2-4 1 5,1-18 2-3,2-19 1 1,-6-8 0-2,1-12 7 2,3-5-5 0,2-1-6 0,0-5 0-2,-2 0 0 2,-1 0-1 0,-10-7-2 1,3-37 3-4,-7-11 0 3,-2-4-1 0,-12 0 1 0,8-3 0-2,-2 5 2 2,-4 2-2 0,3-2 0 0,9 6 1-2,7 4-1 3,-3 8 0-2,11 4 1 1,2 8-1-2,0 10 0 2,0 3 0 0,0 8 1 0,0 1-1-2,0 5 0 4,0 0 0-4,0 0 2 3,0 0-2-4,0 0 1 3,0 0 1 0,0 0 2-1,0 0 12 0,2 7 17 1,21 23-20 0,6 0-1 0,-4 7 3-2,2 2 4 2,5 1-2 0,-7-2-7 0,7 3-4-2,-8-5 2 3,-3-3-4-2,-3 1 1 1,3 0-1-2,-4-6-2 3,-4 0 2-2,0-1 1 1,-8-3-3-2,6-8-1 2,-9-7 2 0,-2-9-3 0,20 0 3-2,-1 0-3 2,8-40 0 0,7-19 3 0,9-10-3-3,9-2 3 4,-7-4 0-1,-1 1 0 0,1 9 3-2,-11 12-2 2,-12 16-2 0,-6 17-1 0,-13 8-1-2,-2 7 1 3,-1 5-1-2,0 0-1 2,0 0-8-4,0 0-28 2,0 0-48 2,-4 0-29-1,-12 0-58-2,-4 0-96 2</inkml:trace>
    </iact:actionData>
  </iact:action>
  <iact:action type="add" startTime="24059">
    <iact:property name="dataType"/>
    <iact:actionData xml:id="d8">
      <inkml:trace xmlns:inkml="http://www.w3.org/2003/InkML" xml:id="stk7" contextRef="#ctx0" brushRef="#br3">23139 13705 377 0,'0'0'279'4,"0"0"-174"5,0 0-59-1,0 0-9-2,0 0-5 1,0 0 9 1,71-92 15 1,-55 67-15-1,7-4 13-2,-2 1-6 2,2-6-10-1,4 0-8 0,4-1-2 1,5 1 2-1,-8 3-2 2,4 5 1-3,-5 1-9 2,-2 6-6-1,4-8-5 2,-2 2-4-1,7-3-3-2,-4-6 5 2,9 2 4 1,2-5 1-2,-1 0 5-1,1 0 4 2,-5 3-4 0,3 1-1 0,-1 1 0-1,-10 5-7-1,6 0 0 4,-12 0 0-3,1 2-5-1,6 3 10 2,-6 2-3 0,-2 0 1-2,6 3-1 2,7-5-3 0,-7 3-2 0,7-4 2-2,5-2-4 2,-9-4 3 0,3 4-4 0,5 5 3 0,-10 1 2-1,8 2 6 0,3-3-3 1,6 1 0 0,3-2-2-1,-5 4-9 0,-2-1 2 0,-12-1-2 2,7 4 0-3,-4 3 0 2,-7 4 1 0,9 6 4 1,-5-1 5-4,11 3 13 3,-7 0-4 0,-6 0-9-2,0 0-3 2,-1 0-4-1,-9 0 0 1,-7 0 0 1,3 0 2-3,-8 0 4 2,-3 0-5 0,9 0 3-2,-11 0 6 3,0 0-6-2,0 0-1 1,0 0-6-2,0 0-1 2,0 0-2 0,0 0-4 0,0 0 3-2,0 0-1 2,0-12 1 0,-11-15 4 0,-9-5 1-2,-6 4-1 2,-14 6 0 0,-10 7 0 1,2 11 0-3,-11 4 3 1,2 0-2 1,10 0 4 0,-10 2-3-2,3 20 0 2,2 3-1 0,-4 7 1 0,-4 5-2-2,1 5-1 2,-2 5 1 0,2 7 0 0,1 1 1-2,2 2 0 2,9-1-1 0,3-3 0 0,-5-3-1-2,7 2 1 2,-2-2-1 0,1 2 1 1,-1 0 0-4,-5-1 0 3,9 1 1-1,-4 3-1 2,5 1 0-3,-2-4 2 2,1 2-1 0,3-8 0 1,7-7-1-5,0-3 0 5,3-1 0-1,10-5 1 1,-3 2 0-4,4-6 1 3,-2 4 1 1,5-3-3-2,-1 1 1-1,-5 1 2 2,6-4 0 0,3-6-2 0,8-4 1-2,2-8-2 2,0-1 1-1,-2 1 1 2,2-2-1-3,-9 0 1 3,7 2-1-2,-1-2-1 1,1-2-2-2,2-3 1 3,0 0-1-1,0 0-1 0,0 0 0-1,0 0-6 0,2-23 5 0,16-11 4 1,8-5 4-2,4-1-3 2,-2-4 0 0,8-3-1 0,0 2 1-2,4-4 1 2,0 0-1 0,-8 5 1 1,17-6-2-4,-5-2 1 3,-1-6 0 0,14 0 2 1,-11-2-1-4,11 2 0 3,-12 4 1-1,7 3 2 2,-9 3-1-3,-5 6-3 2,6 3 1 0,-1-4 1 0,8 4-1-2,-1-3 1 2,7-3-2 0,13-3 2 1,-4 7-2-4,-2-3 7 3,-3 9-2 0,-5 3-1 0,-9 5 2-2,-5 5-2 5,3-2-2-6,-2 5 0 3,1-3-3-2,1-1 0 2,4 3-2 0,-5 3 2 0,-5 4 5 0,-10 6-5-2,7 7 8 2,-1 0 3 1,-8 0 0-5,4 0-7 5,-5 0 3-1,-9 0-5 0,-5 4-2-2,1-4 1 2,1 0-1 0,-9 0 2 0,-5 0 0-2,0 0 1 2,0 0-3-1,0 0-1 3,0 0-3-5,0 0 0 4,-24 0 4-2,-16 0 0 1,-17 0 1 0,4 0 0-2,-10 0 1 3,-2 0-2-2,-2 0 1-1,-9 16 0 3,-6 15 0-2,3 6 1 1,-10 3-1-2,17 2 0 2,-5 8-1 0,0 12-3 0,2 11 3-2,4 8 0 3,-6 3-1-2,13 2 1 2,-5-5-1-2,5-8 1-1,0 0-2 2,0-8-1 0,6-7 1 1,2-1 0-4,2-5 1 3,21-1 1 0,-3-5 1-2,5-4 0 2,5 2-1-1,1-4 1 2,2-1-1-3,-6 1 3 2,9-6-3 0,8-7 0 0,1-7 0 0,6-10-1-1,5-3 1 0,0-4 3 1,0-3-3-2,0 0-3 2,0 0 2 0,0 0 1 0,0 0 0-2,0 0 0 2,0 0-2 0,0 0 2 1,0 0-4-4,0 0-3 3,25-25-2 0,27-21 8 0,-4-16 1 0,11-10 0-2,2-2 0 2,-1-1 3 1,-2-1-2-4,1 5 1 4,-2-1-2-1,4 1 0-1,1-4 3 0,-1-2-3-1,5-1 4 3,8-1-2-1,-6 11 1-1,5 8 2 0,-5 3 2 2,5 9-3-2,-13 5 2-1,-12 13-5 2,4 4-1 0,-11 6 2 0,5 3 0-2,4 3-1 2,-5 3-1 0,-6 0 3 0,-3 9-2-2,-11 0 6 2,-6 2 1 0,-5 0 0 0,-4 0 1-2,3 0-7 2,-6 0-2 0,9 0 1 0,2 7 1-3,-11-1-2 4,6 0-1 0,-10-3 1-2,-3-1 3-2,0-2-3 4,0 2-2-1,0-2-7 0,0 0-10-2,0 0-26 2,0 0-42 0,0 0-45 1,-3 4-74-4,-14 2-124 4</inkml:trace>
    </iact:actionData>
  </iact:action>
  <iact:action type="add" startTime="29089">
    <iact:property name="dataType"/>
    <iact:actionData xml:id="d9">
      <inkml:trace xmlns:inkml="http://www.w3.org/2003/InkML" xml:id="stk8" contextRef="#ctx0" brushRef="#br2">26138 11849 92 0,'0'0'159'7,"0"0"-30"-1,0 0-27 2,0 0-35 0,0 0-10 0,0 0 2-3,0 0-8 4,-8 101 9 0,8-101-3-2,0 0-10-2,0 0-7 3,0 0 8 0,0-7 10 1,0-12 10-4,0-4-18 3,0-5-21 1,0 0-5-2,0-9-4-1,0-1-6 2,0-14-4 1,0-7 0-1,0-5-2-2,0-7 1 2,8 1-4-1,0 4 2 2,5-3-2-3,-8 5 5 3,0 2-2-2,5 2 0 2,-3-4-5-4,-4 0-1 3,6 3-1 0,-2-1 0 0,-3-2-1-2,8 12 2 1,-12 2-2 2,1 1 0-1,2 7 2-2,2 5-2 2,0 5 3 0,-5 2-3 0,3 8 1-1,-3 5 1 0,0 4-2 1,0 7 0 0,0 0 0-2,0 4 0 2,0 2 0 0,0 0 0 1,0 0 3-4,0 0 2 3,0 0 12 0,0 16 2 0,0 25-5-1,0 6-6 0,-3 7 5 2,-10 3-2-2,9 5 0-2,-9 2-4 4,6 2 1-1,-5-4-3 0,5 5 2-2,-3-1-2 2,5-4-3 0,3-1 1 0,-11-2-1-2,2-7-1 3,8-4 0-2,-10-2 1 1,12-12-1-2,-2-1 1 1,0-1-2 2,-4 0 5-1,7 0-3-2,0 2 6 2,0-4 2 0,0 5-1 0,0-3-3-2,0-3-3 3,0-7 1-2,0-11 1 1,0-2-4-2,0-7 5 3,0 2-5-2,0-2 5 2,0 2 3-4,0 0 3 4,0 0 2-2,0 1-3 2,0-5-1-4,0 0-7 3,0 0-3 0,0 0-4 0,0-13-2-2,0-23 6 2,0-21 2 0,0-10 0 0,0-13 0-3,7 2-1 5,-1-4 0-3,3 6-1 1,-1 3 2-2,-5 5 0 2,5 7-2 1,2-7 2-2,-7 8-1 0,-1-2-1 1,0-2 0 0,1 12 0 0,5-4 1-3,-6 1-1 3,1 5 0 0,4-3 0 0,-1 5-1-2,1 6 3 2,-7 8-3 0,3 9 2 0,-2 11-2-2,-1 2 2 3,0 11 0-2,0 1-1 2,0 0 2-4,0 0 0 3,0 1 1 0,0 30 1 0,0 12-4-2,0 8 3 3,-1 13 0-2,-15 7-3 2,6 4 0-4,-7 7 1 3,4 2-1 0,2 2 1 0,-5 10-1-2,12 3 1 2,-9-1-1 1,6-2 1-2,-6-12 1-1,5-11-1 2,-3-8 1 0,4-8-2 0,-4-7 0-2,4-5 3 2,4-6-3 0,2-5 1 0,1-6 1-2,0-11 3 2,0-10-5 0,0-7 4 0,0 0-4-2,0 0 0 2,0 0-2 0,0-35-1 0,0-24 2-2,9-17 2 2,9-15-1 0,-2-10 1 0,2-8-1-2,-1-10 1 2,-7 4-1 0,3 3 0 0,-5 8 0-2,5 12 0 3,-10 7 1-2,1 13-1 1,7 12 0-2,-9 7 0 3,5 10 0-2,-4 4 0 1,3 9 0-2,-3 7 0 2,1 7 0 0,-4 4 1 0,0 7-1-2,0 1 0 2,0 4 0 0,0 0 1 0,0 0-2-2,0 0 1 2,0 0 0 0,0 0 0 1,0 0 2-4,-7 11 1 4,-11 6-3-2,0 3 1 2,-6 5 0-4,-6 9 1 4,5 11-2-2,-14 7 1 1,6 5-1-2,2 0 0 2,-2-6 1 0,10-9 0 0,0-9-1-2,10-9 0 2,8-7 0 0,5-12 0 0,0-3 0-3,0-2-1 4,0 0-2-1,0 0 3 1,18-14-3-3,8-9 2 1,-6-4 0 1,0-7 1 0,-2-3 0-2,5-10-1 3,-3-5 1-2,3-6-1 1,9-7 1-2,-7 3-1 2,0 4 1 1,4 10 1-2,-19 17 0 0,3 11-1 0,-6 12 2 2,2 8-2-2,-5 0 6-1,3 0-3 2,9 39 0 0,5 18-1-1,-1 7-1 0,13 3 9 1,-10-2 3 0,2-4 8 1,4-7-3-4,-16-7-5 3,2-6-7 0,-1-13-3 1,-12-11-2-4,-2-10 0 3,0-3-1 0,2-4-2-2,3 0 0 2,-2 0-2 0,3 0 4 0,-2-15-2 0,-4-10 0-3,0-7 1 5,0-3 1-3,-13-12-2 1,-12 0 2-2,-7-5-1 2,9-2-1 1,3 5 2-2,2 2-2-1,11 15 2 2,-6 5 0 0,3 5-1 1,-3 7 1-3,3-2-2 1,-8 10 0 1,1 1-5 0,-2 6 5-1,3 0 2 0,-1 0 2 1,2 0 0-2,-4 25 0 2,-1 7-1 0,-10 5 1 0,7 7-2-1,-2-2 0 0,2-5 1 1,4-10-1 1,6-10 0-2,11-8 0-1,-1-5 0 2,3-4-3 0,0 0 0 0,0 0-3-2,0 0-26 2,0 0-66 0,0 0-65 0,0 0-159-2</inkml:trace>
    </iact:actionData>
  </iact:action>
  <iact:action type="add" startTime="33646">
    <iact:property name="dataType"/>
    <iact:actionData xml:id="d10">
      <inkml:trace xmlns:inkml="http://www.w3.org/2003/InkML" xml:id="stk9" contextRef="#ctx0" brushRef="#br3">25737 12199 606 0,'0'0'235'8,"0"0"-102"0,0 0-50-2,0 0-40 2,0 0-19 0,0 0 3 0,0 0-5-2,220 37 1 2,-179-37 10 0,7-12 12 0,-5-2 3-2,3 3-7 2,-4 0-9 0,-1-2-8 0,0-4-9-1,-5-4-7 0,4-2-4 1,-9-8-3 1,5-3 2-5,2-3-3 5,-8-12 6 0,7 2-1-2,-1-7 2-1,4 4 0 2,-6-1-5 0,-7 6 5 0,-1 5-7-2,-4 6 2 3,-6 0-2-2,-3 3 2 2,3 0-2-4,-12 1 0 4,12-4-1-2,-6 4 2 1,3-2-2-2,-8 4 2 2,2 3-3 0,2 2 5 0,-9 10-6-2,0 5 5 3,4 8-5-2,-4-4 5 1,0 4-2 0,0 0 0-2,0-2 2 2,3-4-3 0,-3 4 1-2,0 2-1 2,3 0 1 0,-3 0 2 0,0 0-2-2,0 0 3 2,0 0 6 0,0 0 8 0,0 17-4-2,0 8-5 2,0 5 4 0,-10 1 0 0,-3 2-1-2,3 4 1 2,-11 2 0 0,4 4-6 0,-12 0 2 0,3 2-1-1,1 2-3 0,-7 4-1 1,3-1 0-2,-10-1-1 3,6-2-1-2,-6-5-1 2,1-3 1-4,6-4-1 3,-7-3 0 0,-2 0 1 0,-2-2-2-2,-6 1 3 2,5-3-3 0,-9-3 2 0,2-1-2-2,1-7 4 2,3-4-4 0,8-11 1 0,-2-2-1-2,0 0 0 2,5 0 0 0,6 0 0 0,-4-10 1-2,11-4-1 4,3-1 0-4,0 2 1 2,2 1-1-2,2 1 1 2,6 0 0 0,-3 2 0 0,10 3-2-2,2-2 0 2,1 5 1 0,-9 0-2 0,9 3 2-2,0 0 1 2,-3 0-2 0,3 0 2 0,0 0-1 0,0 0 3-2,0 0-2 2,0 0 0 0,0 0 4-2,0 0 0 3,0 0-3-2,13 0 2 1,26 0-1-2,5 6-2 3,1-6 0-1,14 0-1-1,5 0 0-1,5 0 1 2,-9-11 0 0,-8-6 2 0,0-3 0-1,5-1-1 0,-6-5-1 1,2-4 1 0,-8-8-1 0,4-3 0-2,-9-6 0 2,0-2 0 0,-5-10 0-2,5-3 0 3,0-5 0-2,6-1 0 1,-7 0 0-2,-7 4 0 2,-3 5 0 0,-6 5 0 0,-3 7-1-2,-8 4 1 2,7 5-1 0,-6 1 2 0,-4 9-2-2,-1 1 1 2,-5 11-3 0,2 8 3 0,-5 5 0 0,0 3 2-2,0 0-2 2,0 0 2 1,0 0-2-4,0 0 5 4,0 0 2-3,0 0 2 4,0 14 3-5,0 14-7 3,-8 5-3 0,-8 1 0 0,2 6 1-2,4-4 1 2,-8 9 0 0,2 3 0 0,1 3 0-2,-9 7-2 2,7 4 3 0,-9 0-4 0,1 3-1-2,-7 1 1 2,3-2 0 1,-7-6-2-2,3-2 2 0,-9-5-2 1,0-3 2-1,-2-7-2 2,-12-3 1-4,5-12-1 3,-1-8-1 1,4-6 2-2,-1-6-2-1,8-4 2 2,-2-2-1 0,2 0 2 0,-3 0 0-3,-8 0-1 4,7 0 0-1,-1-14 0 0,-8-3 0 0,14-5-1-2,-1 7 1 2,5 0 0 0,13-4 0-1,0 2-3 1,5 0 1-1,5-1 1 1,7-5-3-1,2 0-1 0,4 5 2 1,-3 5 2 0,3 9-4 0,0 1 4-2,0 3 0 2,0 0 2 0,0 0-1-2,0 0 1 2,0 0 0 0,0 0 5 0,0 0-5-2,10 7 1 2,10 14-1 0,14 1-1 0,-4 0-1-2,6-2 1 2,8 0 1 0,7-1-1 1,5 1 0-4,-5-5 0 3,1-1 2 0,-11-6-2 0,-1-3 0-2,2-5 1 2,-1 0-3 0,0 0 4 0,2 0-1-3,8-27-1 4,-5-10 0-1,-5-8 1 0,2-1 1-2,1-7 0 2,-4-6-1 0,7-5 2 3,-5-6-1-8,-10-3 2 7,5 2 0-4,-5 3-2 3,0 0 2-4,0 1-1 3,-7 5-3 1,4 1 0 0,-15 7-2-4,2 12 2 3,0 9 1-1,-15 10 2 2,2 12-6-4,-3 6 5 3,0 5-2 0,0 0 0 0,0 0 3-2,0 0-2 2,0 0 4 0,0 0 4 1,0 0-2-4,0 0 4 4,0 0-10-2,0 0 2 1,0 0-3-3,0 0 1 4,0 0-1-1,0 0 0 0,0 0-5-2,0 0-10 2,0 0-27 0,0 0-47 0,0 16-63-3,0-5-125 4,-4 9-881-1</inkml:trace>
    </iact:actionData>
  </iact:action>
  <iact:action type="add" startTime="40416">
    <iact:property name="dataType"/>
    <iact:actionData xml:id="d11">
      <inkml:trace xmlns:inkml="http://www.w3.org/2003/InkML" xml:id="stk10" contextRef="#ctx0" brushRef="#br4">32822 6552 561 0,'0'0'278'8,"0"0"-156"-2,0 0-43 3,0 0-25-2,0 0-24 1,0 0-5-2,0 0 2 2,141-16 9 0,-101 14 12 0,15-1 13-3,-7 3-17 3,16-4-7 1,6 4 2-1,-10 0-19 0,4 0-4-3,-7 0 0 4,-14 0-1-1,-6 0-9-2,-17 0 1 1,-13 0 0 2,-3 0 1-1,2 0-5-2,-6 0-1 2,0 0-2 0,0 0 0 1,0 0 0-4,0 0-1 3,0 0 2 0,0 0-3 0,0 0 2-2,0 0-2 1,0 0-3 2,-26-22 4-1,-17-13 1 0,-15-12 0-3,-12 3 0 4,-1-7 1-1,0 0-1-1,-4 1-1-1,11 3-4 4,6 2-9-2,14 8-5-1,8 9 7 0,16 5 6 0,10 10 5 2,7 5-4-2,3 8 4-1,0 0 1 2,0 0 0 0,0 0 2 0,0 0-2-3,0 0 3 4,0 0-2 0,0 0 2-4,0 4-1 3,3 24-2 0,14 12-2 0,6 7 2-2,3 7 0 2,-11 15-1 0,11 2 1 0,-7 8 1-2,3 0 0 3,-4-4 0-2,-9-4-1 2,7-9-1-4,0-8-1 3,-9-13 2 0,6-13 1 0,-8-11 0-2,-2-11-1 2,-1-6 0 1,-2 0 0-2,11 0-2-1,-7 0-2 3,15-28 1-2,8-19 1 1,2-15-1-2,9-11 3 2,-10-12 0 0,8-1-1 0,-13-8 0-2,5 8 1 3,-2 2 0-1,-16 13 0 0,3 14 0-3,-10 15-1 3,-2 12 1 0,2 6 0 0,-3 11-2-2,0 5 0 2,0 2 2 0,0 3-2 0,0 3 2 1,0 0 1-4,0 0 0 3,0 0-1 0,-3 0 1 0,-39 17-1-2,-27 31 5 2,-2 5 2 1,-12 6-3-4,2 1 0 4,4 4 0-2,-6-9-3 2,9-4 0-2,15-9 0-1,18-10-2 3,17-13 1-2,5-5-1 1,14-10 2-2,5-4-2 2,0 0 0 0,0 0 1-3,0 0-29 4,24 0-57-1,16-24-81 0,-22 13-86-2,-8-1-616 1</inkml:trace>
    </iact:actionData>
  </iact:action>
  <iact:action type="add" startTime="43470">
    <iact:property name="dataType"/>
    <iact:actionData xml:id="d12">
      <inkml:trace xmlns:inkml="http://www.w3.org/2003/InkML" xml:id="stk11" contextRef="#ctx0" brushRef="#br4">16168 6426 209 0,'0'0'190'8,"0"0"-117"-3,0 0-7 4,0 0 11-1,0 0-22 0,0 0 4-3,0 0 52 4,24-5-9-2,-1-10-16 2,15 2-2-1,-2-4-17-2,7-7-32 2,14-3-9-1,4 0-2-1,0-8-10 2,2-1-3 0,7 5-3 1,-16 4 2-3,-1 3-6 2,-5 8 2 0,-12 2 2 0,-4 6 0-2,-12 4 1 2,-12 1 2 0,-4 3 4 0,2 0-7-2,-6 0 0 2,0 0-5 0,0 0-2 0,0 0 2-2,0 0-3 2,0 0-1 0,-29 0 1 0,-12 0 3-2,-2-5-2 2,-5-3-1 0,-6-4 0 0,-2-5 0-2,-4-5 0 2,11-6-1 0,-7-1 1 0,-1 2 0-2,15 2-2 2,1 10-3 0,18 4 4 0,3 8-1-2,7 3 1 2,11 0 0-1,2 0 1 2,-2 0 2-4,2 0-2 3,0 0 1 0,0 0 1 0,0 0 0-2,0 31-2 3,2 12 0-2,20 4-1 1,-2 7 1-1,17-2 0 0,-10-3 1 2,8 4-1-2,-5-5 0 0,-3 1 1 1,-3-2-1 0,-6 0 0 0,0 1 0-3,0-6 0 4,-12-5 1-2,7-14-1 2,-12-7-1-4,2-7 1 4,-3-6 0-2,0-1 1 1,0-2-3-1,4 0 0 1,8-30 1 1,-5-27-1-2,9-14 2 0,-12-13 1 0,14-12-1 2,-5-10-1-2,-6-9 1-1,9-6 0 2,-6 9 0 0,3 14 0 0,-8 19 0-2,8 19 0 2,-10 24 0 1,4 14 0-1,2 11 1-3,-9 2-1 3,0 6 0 0,0 3 0 0,0 0 1-1,0 8 4 0,-21 38-1 1,-19 24-2 0,-17 18 2 0,-15 18-1 0,4 12 2 0,-12 1-3 0,3-13 0-2,13-22-1 2,8-23-1 0,17-18 0 1,11-16-1-5,11-9-1 5,11-12-3-1,6-6-10-1,0 0-41-2,0 0-60 2,10-9-43 2,9-8-209-1</inkml:trace>
    </iact:actionData>
  </iact:action>
  <iact:action type="add" startTime="48802">
    <iact:property name="dataType"/>
    <iact:actionData xml:id="d13">
      <inkml:trace xmlns:inkml="http://www.w3.org/2003/InkML" xml:id="stk12" contextRef="#ctx0" brushRef="#br4">20224 17724 665 0,'0'0'238'8,"0"0"-144"-2,-6 0-50 2,-31 0-18 0,-17 0-8 0,-5 0-13-2,-1 0-1 2,-5 15-2 0,6 4 2 1,-5 9 9-2,6 6 10-2,-2 13 7 4,1 12-4-2,8 3-12 0,-2 11-4 1,12-3-3 1,5-1 0-2,13-11-1 1,18-4 4-1,5-10 0 1,0-5 12 0,25-2 13 0,37 0-7-2,19-7-17 2,22-7-11 0,12-9-1 0,2-11 1-2,-9-3 0 2,5 0 0 0,-13-17-1 0,-12-23 0-2,-11 2-1 2,-18-6 0 0,-2-10 1-2,-18 9 1 2,-14 2-1 0,-8 15 1 1,-14 11-2-3,-3 9 2 0,0 5 0 2,0 3 4 0,0 0 5-1,0 0-5 0,0 0 6 1,-18 0-1 0,-5-2 0 0,4-2 2-1,-1 1 7 0,-13 0 9 2,1 3 15-4,-25 0 8 3,-9 0-15 0,-8 0-10 0,-6 12-10-2,8-7-11 2,11 3-2 0,14-4-2 0,13-4-2-1,21 0-3 0,2 0-30 1,11 0-54 0,0 0-31-2,5 0-50 2,24 0-256 0</inkml:trace>
    </iact:actionData>
  </iact:action>
  <iact:action type="add" startTime="49612">
    <iact:property name="dataType"/>
    <iact:actionData xml:id="d14">
      <inkml:trace xmlns:inkml="http://www.w3.org/2003/InkML" xml:id="stk13" contextRef="#ctx0" brushRef="#br4">21052 18312 464 0,'0'0'344'9,"0"0"-192"-2,0 0-80-1,0 0-36 2,0 0-19 0,0 0-6 0,0 0 11-2,257-65-11 2,-240 39-10 0,-10 1 0-2,-7 0-1 2,0 3-4 0,-7-1-6 0,-34 11-43-2,-11 12 35 1,-13 0 7 2,-5 12 7-1,-1 30 4-2,9 3 8 3,17 6 10-2,12-1 8 1,14-1 9-2,12-2 0 2,7-2-14 0,0-1 3 0,20-4-2-2,28 1-7 2,24-6-10 1,8-13-5-2,4-14-12 1,-3-8-32-2,-17 0-33 2,-48-13-51 0,-9-4-347-2</inkml:trace>
    </iact:actionData>
  </iact:action>
  <iact:action type="add" startTime="50100">
    <iact:property name="dataType"/>
    <iact:actionData xml:id="d15">
      <inkml:trace xmlns:inkml="http://www.w3.org/2003/InkML" xml:id="stk14" contextRef="#ctx0" brushRef="#br4">22083 18131 337 0,'0'0'194'6,"0"0"-120"2,0 0 38 0,0 0 5 0,0 0-30-2,0 0-14 2,-340 57-9-1,265-12-8 2,14 11-9-3,21-6-11 2,16 2-6 0,11-5 5-1,13-3-3 0,0-4-13 0,54-8-4 2,8-10-11-1,19-14-2-2,-4-8-2 3,-10 0-2-1,-6-30 0-1,-8-22-2-1,-13-6-9 4,-16-3-31-2,-18 4-12 0,-6-5-43 0,0 50-83-3,-6-3-354 2</inkml:trace>
    </iact:actionData>
  </iact:action>
  <iact:action type="add" startTime="50911">
    <iact:property name="dataType"/>
    <iact:actionData xml:id="d16">
      <inkml:trace xmlns:inkml="http://www.w3.org/2003/InkML" xml:id="stk15" contextRef="#ctx0" brushRef="#br4">22590 18188 448 0,'0'0'226'5,"0"0"-84"3,0 0-73-1,0 0-15 2,0 0-5-1,0 0-27-2,0 0 12 2,-100 31 11 0,43-13 2-2,1 9-10 2,2 3-15-1,5 5-4 2,8-1-7-3,17 3-3 2,5-10 6-1,6 3-2 2,13-10-4-3,0-3-5 2,49-9 9-1,15-8-12 2,-3 0 0-3,5-8-2 2,-9-31 0 1,-8-16 1-2,-5-26-3-1,-17-10-2 2,7-19-7 0,-16-8-10 1,-9 3 1-4,4 18 11 4,-10 36 6-2,-3 30 5 1,0 25 0-2,0 6 0 2,0 15 7 0,0 38 7 1,-23 22 3-2,5 21-4-1,0 12-4 5,0 1 2-4,-1-8-5-1,11-12-1 3,-4-15-4-3,5-19-1 3,7-15-4-4,0-17-39 4,0-12-79-2,0-11-145 0</inkml:trace>
    </iact:actionData>
  </iact:action>
  <iact:action type="add" startTime="51434">
    <iact:property name="dataType"/>
    <iact:actionData xml:id="d17">
      <inkml:trace xmlns:inkml="http://www.w3.org/2003/InkML" xml:id="stk16" contextRef="#ctx0" brushRef="#br4">22829 18400 519 0,'0'0'236'8,"0"0"-124"0,0 0-76-2,0 0-21 2,0 0 1-1,0 0 0 2,0 0-5-1,280-170-5-2,-269 128-2 3,-5 5-4-2,-6 5-2-1,0 14-1 2,-29 4-11 0,-3 11-13-1,-21 3 20-1,6 3 7 3,-6 41 14-2,-2 8 18 3,26 10 18-3,-3-4-8-1,23-2 4 3,6-7-17 0,3-8 9-3,0-8 0 2,4-1-6-1,37-7-16 2,5-1-2-4,11-17-14 4,7-7-21-1,-6 0-18-1,-2-12-45 0,-40-7-60 0,-9 2-274 1</inkml:trace>
    </iact:actionData>
  </iact:action>
  <iact:action type="add" startTime="51848">
    <iact:property name="dataType"/>
    <iact:actionData xml:id="d18">
      <inkml:trace xmlns:inkml="http://www.w3.org/2003/InkML" xml:id="stk17" contextRef="#ctx0" brushRef="#br4">23793 18173 438 0,'0'0'160'6,"0"0"-40"2,0 0-28 0,0 0-7-2,0 0-13 2,0 0-25 0,-261 51-14-1,221-30 8 0,15-4-2 1,6-4-1 0,9 1-5 0,7 6-6-2,3 2-6 3,0 3-1-2,12 6-12 1,12 3-3-2,-3-3-1 2,-1-1-2 0,-1-3-1 0,-18-5 0-2,-1-3-2 2,0-6 0 0,0 2-1 0,-4-6-5-2,-37-9 4 1,-12 0-5 1,-10 0-14 1,-2 0-26-4,33-17-68 4,12 10-234-1</inkml:trace>
    </iact:actionData>
  </iact:action>
  <iact:action type="add" startTime="52315">
    <iact:property name="dataType"/>
    <iact:actionData xml:id="d19">
      <inkml:trace xmlns:inkml="http://www.w3.org/2003/InkML" xml:id="stk18" contextRef="#ctx0" brushRef="#br4">24073 18376 685 0,'0'0'234'7,"0"0"-90"-2,0 0-52 2,0 0-40 1,0 0-10 0,0 0-24-2,8 242-15 2,-8-233-3 0,0-4-13 0,-1-5-36-1,1 0-125 0,0-20-330 2</inkml:trace>
    </iact:actionData>
  </iact:action>
  <iact:action type="add" startTime="52473">
    <iact:property name="dataType"/>
    <iact:actionData xml:id="d20">
      <inkml:trace xmlns:inkml="http://www.w3.org/2003/InkML" xml:id="stk19" contextRef="#ctx0" brushRef="#br4">24137 18058 459 0,'0'0'307'3,"0"0"-149"4,0 0-77 1,0 0-49 0,0 0-21-2,0 0-11 3,30-126-31-1,-40 126-95 0,7 0-196-1</inkml:trace>
    </iact:actionData>
  </iact:action>
  <iact:action type="add" startTime="52712">
    <iact:property name="dataType"/>
    <iact:actionData xml:id="d21">
      <inkml:trace xmlns:inkml="http://www.w3.org/2003/InkML" xml:id="stk20" contextRef="#ctx0" brushRef="#br4">24635 18237 367 0,'0'0'169'6,"0"0"0"1,0 0-55 0,0 0-35 1,0 0-3-2,0 0-29 2,-281 251-13 0,261-208 0 0,4-11-1-2,16-2-4 2,0-3-3 0,24-3 7 0,36-4-10-2,14-2-20 2,8-6-3 0,-5-7-11 0,-16-5-39-1,-54 0-64 0,2 0-227 1</inkml:trace>
    </iact:actionData>
  </iact:action>
  <iact:action type="add" startTime="54368">
    <iact:property name="dataType"/>
    <iact:actionData xml:id="d22">
      <inkml:trace xmlns:inkml="http://www.w3.org/2003/InkML" xml:id="stk21" contextRef="#ctx0" brushRef="#br4">3729 18713 441 0,'0'0'227'8,"0"0"-200"0,0 0 15 0,0 0-9-2,0 0-25 2,0 0-5 0,0 0 4 0,16-643 13-3,-16 559 28 3,0 17 22 1,0 18-32-2,1 24-7 0,-1 17-14 1,0 4-3 0,0 4-1-1,3 0 9 0,4 4 41 1,12 21-11 0,3 8-38 0,11 10 15-2,9 5 2 1,9 10 13 1,-2 21-8 1,6 11-19-3,0 9-8 4,-3 2-4-4,-2-5-3 2,0-10 1-2,-6-9 3 3,-3-16 0-1,-5 1-3-1,-3-13 4-1,-2 3-2 2,-5-7 3 0,-16-14 4 1,7-14 5-3,-11-12 2 2,-6-5-12 0,7 0-7 0,-4 0-4-3,4-36 4 4,4-9 0-2,2-24 1 2,-8-17-1-3,0-21 6 2,-5-8-6-1,0-11 4 1,0 2-3-1,0 1 1 0,0 10-2 1,-5 12-1 0,5 17 1-1,0 20-4 0,0 24-8 2,0 23-36-2,0 12-32-1,8 5-27 3,-4 5-110-1,8 14-424-1</inkml:trace>
    </iact:actionData>
  </iact:action>
  <iact:action type="add" startTime="55268">
    <iact:property name="dataType"/>
    <iact:actionData xml:id="d23">
      <inkml:trace xmlns:inkml="http://www.w3.org/2003/InkML" xml:id="stk22" contextRef="#ctx0" brushRef="#br4">5155 18580 317 0,'0'0'174'8,"0"0"-55"0,0 0 17-2,0 0-40 2,0 0-28 0,0 0-7 0,0 0-18 1,-145-10-11-4,122 43 3 2,5 4 17 1,5 5-9 1,10 1-16-3,3-4-4 2,0 0-8 0,14-7-7-1,16-10-1 0,8-14 0 1,-4-8 4 0,-5 0-7-1,11-28-2-1,-20-14-2 3,3-3-6-1,-8-6 5-2,-13 3-2 2,-2 7-7 0,0 1-16 0,0 9-11 0,0 11-19-2,0 6-63 2,-2 14-105 0,-7 0-241 0</inkml:trace>
    </iact:actionData>
  </iact:action>
  <iact:action type="add" startTime="55718">
    <iact:property name="dataType"/>
    <iact:actionData xml:id="d24">
      <inkml:trace xmlns:inkml="http://www.w3.org/2003/InkML" xml:id="stk23" contextRef="#ctx0" brushRef="#br4">5513 17707 202 0,'0'0'244'8,"0"0"-98"-1,0 0 5 2,0 0-31-3,0 0-7 2,0 0-30 0,16 42 5 0,-16 40-55-2,0 16-11 2,0 11 7 0,0 12 3-2,0 1-3 1,0-3-5 2,3-10-10-1,-3-15-7-1,1-15-1 0,-1-16-5 1,0-25-1 1,3-18-5-2,-3-16-27 0,5-4-36 0,10-17-78 2,-12-15-85-2,10-1-167-1</inkml:trace>
    </iact:actionData>
  </iact:action>
  <iact:action type="add" startTime="56043">
    <iact:property name="dataType"/>
    <iact:actionData xml:id="d25">
      <inkml:trace xmlns:inkml="http://www.w3.org/2003/InkML" xml:id="stk24" contextRef="#ctx0" brushRef="#br4">5757 18303 520 0,'0'0'254'5,"0"0"-137"3,0 0-40 0,0 0 13 0,0 0-4-2,0 0-38 2,-269-28-18 0,200 28-22 0,9 0-8-2,-1 6-4 2,22 2-43 0,32-3-129-2,7-2-469 2</inkml:trace>
    </iact:actionData>
  </iact:action>
  <iact:action type="add" startTime="56680">
    <iact:property name="dataType"/>
    <iact:actionData xml:id="d26">
      <inkml:trace xmlns:inkml="http://www.w3.org/2003/InkML" xml:id="stk25" contextRef="#ctx0" brushRef="#br4">7183 17887 217 0,'0'0'208'7,"0"0"-79"0,0 0 18 1,0 0-24-2,0 0-32 2,0 0-46-1,0 0 12-1,-7-13 16 2,-47 37 0 0,-5 10-5 1,-5 11-8-1,0 5-20-1,-6 10-26-1,7 4-9 3,5 6-1-2,11 3-3 0,11 3 0 1,11-6 1 1,14-5 0-2,11-7 2-1,0-6 2 2,32-3 4 0,36-5-2 1,22 1-5-4,13-15-3 3,4-10-2 0,-6-16-2 0,-1-4 3-2,-5-17-8 2,-11-32 5 0,-12-18-8 0,-5-12 2-1,-14 6 3 0,-16 6 1 1,-10 20 0 0,-14 21 2-2,-6 14 4 2,-7 12 0 0,0 0 0 0,0 0 1-2,0 0 0 3,0 0 0-2,0 0 8 2,0 0 4-4,-23 0 6 3,-7 6 3 0,-5 5-1 0,-11-3 9-2,-4-3-12 2,0 3-8 0,-1-6-8 0,12-2-2-1,1 0-1 0,12 0-11 1,9 0-24-2,5 0-40 2,12 0-39 0,0 0-75 0,0 0-191 0</inkml:trace>
    </iact:actionData>
  </iact:action>
  <iact:action type="add" startTime="57338">
    <iact:property name="dataType"/>
    <iact:actionData xml:id="d27">
      <inkml:trace xmlns:inkml="http://www.w3.org/2003/InkML" xml:id="stk26" contextRef="#ctx0" brushRef="#br4">7902 18580 324 0,'0'0'352'8,"0"0"-164"0,0 0-52-1,0 0-46 1,0 0-30-1,0 0-24 0,124 4-8 1,-84-12-17-1,-3-5-2 0,0-11-2 2,-10 4-5-3,-4-7-2 2,-5-8-2 0,-10 10-5 0,-8 3-12-3,0 5-33 4,-10 7 1-1,-29 10 28 0,-2 0 18 0,-5 0 5-2,-8 0 2 2,10 30 12 0,0-3 3-2,5 10 4 4,8 0 1-4,13 3-3 3,10-4 5-2,8 1-1-1,0 4-5 2,3-1 2 0,38 2-8-1,11-2-7 0,-4-10-3 1,8-6-2 0,-12-9 0-2,1-15-12 3,3 0-20-2,-11 0-27 1,-3-31-49-2,-24 12-64 3,-6 5-243-2</inkml:trace>
    </iact:actionData>
  </iact:action>
  <iact:action type="add" startTime="57812">
    <iact:property name="dataType"/>
    <iact:actionData xml:id="d28">
      <inkml:trace xmlns:inkml="http://www.w3.org/2003/InkML" xml:id="stk27" contextRef="#ctx0" brushRef="#br4">8709 18481 267 0,'0'0'150'7,"0"0"-15"0,0 0 27 1,0 0-54-2,0 0-23 2,0 0 2 0,-288 30-15 0,254 4 8 0,14 5-24-2,16-3-6 2,4 8-15 0,0-6-9 0,24-7-16-2,26-11-8 2,11-15 7 0,-2-5-3-2,-7 0-6 2,0-25 1 0,-11-9-2 1,-14-6 0-2,-6 1 1 0,-10 6-4 0,-6 9-15 1,-5 0-37-2,0 7-17 2,0 9-82 0,-13 8-222 0</inkml:trace>
    </iact:actionData>
  </iact:action>
  <iact:action type="add" startTime="58216">
    <iact:property name="dataType"/>
    <iact:actionData xml:id="d29">
      <inkml:trace xmlns:inkml="http://www.w3.org/2003/InkML" xml:id="stk28" contextRef="#ctx0" brushRef="#br4">9224 18331 225 0,'0'0'98'8,"0"0"-59"-2,0 0 9 2,0 0-12 0,0 0 6 0,0 0 66-3,16-2 56 5,-16 2-76-3,0 0-24 1,4 0-9-2,-4 0-18 2,0 0-15 0,3 0-11-1,-3 0-7 0,0-3 0 1,0 3 2 0,0 0 10 0,0 0 10 0,1 0 9-2,-1 0-12 2,0 0-13 0,0 0-7-2,0 0-1 2,0 0-1 0,0 0-1 0,0 0 0-2,0 0 2 2,0 0 4 0,0 0-1 0,0 0-2-2,0 0-1 2,0 0-2 0,0 0 1 0,0 0 0-2,0 0 1 2,0 0 3 0,0 0 4 0,0 0 5-2,0 0-6 2,-1 0-6 0,-12 0-2 0,-2 0 2-2,-1 0-1 2,-7 10 0 0,6 0 0 1,1 7 1-4,0-10 0 4,7-1 2-3,-2 1 6 3,8 1 3-4,-2 1 1 3,-8 1-5 0,6 1-6 1,3 6-2-3,-8 2-1 2,5 6 5 0,-2 4-4 0,8-1 1 0,1-4 2-2,0-7-3 2,0-4 0 0,0-11 0-2,0 4 1 3,0-4-2-2,0 7 2 1,0-1-1-2,1 16-1 3,27-3 0-2,-8-1 0 1,5-9 0-2,1-5 0 2,-2-6-1 0,10 0-2 0,5-25 1-2,-6-20-1 2,6-17 3 0,-10-6-4 0,-2-7 3 1,-1-9-4-4,-15-7-4 3,-8-2-1 0,-3 9 0-2,0 12 6 2,0 18 1 0,-3 17 2 0,-17 14-4-1,8 9-2 1,4 13-1-1,-3 1 3 2,1 0 3-2,6 0-1-1,-9 21 3 1,10 16 3 2,0 19 5-3,3 17 2 4,0 17 5-4,0 17-3 2,0 0 1-1,0 0 0 0,3-9 5 1,0-19-7 0,4-20-6 0,-4-22-5-1,-3-24-2 1,0-7-3-1,0-6-29 0,0 0-40 1,0 0-88-1,3-14-225 1</inkml:trace>
    </iact:actionData>
  </iact:action>
  <iact:action type="add" startTime="59132">
    <iact:property name="dataType"/>
    <iact:actionData xml:id="d30">
      <inkml:trace xmlns:inkml="http://www.w3.org/2003/InkML" xml:id="stk29" contextRef="#ctx0" brushRef="#br4">9544 18672 329 0,'0'0'295'6,"0"0"-134"2,0 0-54 0,0 0-52 0,0 0-24-2,0 0-12 2,0 0-14 0,303-234-1-2,-287 187-3 2,-13 12-1 0,-3 13 0 0,0 7-2-2,-23 15-9 2,-18 0-10 0,-11 10 6-1,-5 29 7-1,7 14 8 3,9 8 16-1,11 3 29 0,11 0 6-1,14-9 11 0,5-1-12 1,0-9-12 1,0-12-8-4,25-10-7 4,14-3-9-2,2-16-6 2,12-4-8-4,-6 0-5 3,9 0-20 0,-12-24-16 0,-1 4-44-1,-32 10-69 0,-7 0-230 1</inkml:trace>
    </iact:actionData>
  </iact:action>
  <iact:action type="add" startTime="59528">
    <iact:property name="dataType"/>
    <iact:actionData xml:id="d31">
      <inkml:trace xmlns:inkml="http://www.w3.org/2003/InkML" xml:id="stk30" contextRef="#ctx0" brushRef="#br4">10356 18336 362 0,'0'0'163'8,"0"0"-102"-1,0 0 48 0,0 0-21 1,0 0-24-1,0 0-11 2,-122 108-9-3,103-83-4 2,-1 0 0 0,17-5 3-1,2 5 0-1,1-1-7 5,0 14-18-5,0-7-4 3,0 2-7-5,13 1-3 5,-2 0-2-1,2-3 0 0,-7 2 1-2,-6 1-3 2,0-6 0 0,0-5 0 2,0-4 1-6,-3-1-1 4,-33-11-2 0,-5-7 0 0,-2 0-4-2,-5 0-25 2,-4-7-51 0,36-16-109 1,12 9-314-4</inkml:trace>
    </iact:actionData>
  </iact:action>
  <iact:action type="add" startTime="59957">
    <iact:property name="dataType"/>
    <iact:actionData xml:id="d32">
      <inkml:trace xmlns:inkml="http://www.w3.org/2003/InkML" xml:id="stk31" contextRef="#ctx0" brushRef="#br4">10614 18590 353 0,'0'0'306'6,"0"0"-155"1,0 0-60 1,0 0 0 0,0 0-44 0,0 0-21-3,36 262-19 4,-36-255-6-1,0-7-1 0,0 0-15 0,0-15-67-2,0-15-114 1,0 6-108 1</inkml:trace>
    </iact:actionData>
  </iact:action>
  <iact:action type="add" startTime="60116">
    <iact:property name="dataType"/>
    <iact:actionData xml:id="d33">
      <inkml:trace xmlns:inkml="http://www.w3.org/2003/InkML" xml:id="stk32" contextRef="#ctx0" brushRef="#br4">10650 18252 490 0,'0'0'281'5,"0"0"-98"2,0 0-82 1,0 0-43 0,0 0-41-2,0 0-17 3,6-72-12-2,-6 92-60 1,0-13-52-2,0 7-236 2</inkml:trace>
    </iact:actionData>
  </iact:action>
  <iact:action type="add" startTime="60316">
    <iact:property name="dataType"/>
    <iact:actionData xml:id="d34">
      <inkml:trace xmlns:inkml="http://www.w3.org/2003/InkML" xml:id="stk33" contextRef="#ctx0" brushRef="#br4">11055 18376 312 0,'0'0'94'8,"0"0"-18"-2,0 0-3 2,0 0 44 0,0 0-11 0,0 0-11-2,-131 244 20 3,125-192-23-2,6-8-25 1,0-4-14-2,6-6 4 2,22-10-19 0,11-3-15 0,1-12-15 0,7-9-8-2,-7 0 0 2,-2 0-18 0,-2-9-40-2,-33-6-25 2,1 7-196-1</inkml:trace>
    </iact:actionData>
  </iact:action>
  <iact:action type="add" startTime="73050">
    <iact:property name="dataType"/>
    <iact:actionData xml:id="d35">
      <inkml:trace xmlns:inkml="http://www.w3.org/2003/InkML" xml:id="stk34" contextRef="#ctx0" brushRef="#br3">21265 17001 409 0,'0'0'126'9,"0"0"-29"-5,0 0-29 5,1 0-4-1,15-4 13-1,0-7 1 0,8-6-15 1,0 2-22 0,4-2 0-2,4-3-12 2,8 1-12 0,-4-4-5 0,9-1-7 1,2-8-5-4,12-1-2 2,11-4-15 2,-5 0-39-2,-6 9-50-1,-43 22-144 5,-11 1-180-5</inkml:trace>
    </iact:actionData>
  </iact:action>
  <iact:action type="add" startTime="73330">
    <iact:property name="dataType"/>
    <iact:actionData xml:id="d36">
      <inkml:trace xmlns:inkml="http://www.w3.org/2003/InkML" xml:id="stk35" contextRef="#ctx0" brushRef="#br3">22274 16424 455 0,'0'0'206'5,"0"0"-92"3,0 0-50 0,0 0-9 0,0 0-7-2,0 0 14 2,159-107-14 0,-121 83-13-2,-2-1-14 2,8 1-16-1,9-4-5 2,1-6-3-2,13 0-16 0,-4-1-36 2,1 5-30-2,-4 4-28-1,-44 23-133 2,-12-2-189-1</inkml:trace>
    </iact:actionData>
  </iact:action>
  <iact:action type="add" startTime="73592">
    <iact:property name="dataType"/>
    <iact:actionData xml:id="d37">
      <inkml:trace xmlns:inkml="http://www.w3.org/2003/InkML" xml:id="stk36" contextRef="#ctx0" brushRef="#br3">23390 15826 366 0,'0'0'144'6,"0"0"-70"0,0 0 11 2,0 0-30 0,0 0-34 0,0 0-1-2,184-81-6 1,-143 67-8 2,-4 1-6-3,3 7-8 1,-4 0-49 2,-4-6-76-1,-19 9-65-1,0-4-191 0</inkml:trace>
    </iact:actionData>
  </iact:action>
  <iact:action type="add" startTime="73815">
    <iact:property name="dataType"/>
    <iact:actionData xml:id="d38">
      <inkml:trace xmlns:inkml="http://www.w3.org/2003/InkML" xml:id="stk37" contextRef="#ctx0" brushRef="#br3">24334 15420 302 0,'0'0'226'9,"0"0"-86"-1,0 0-35-1,0 0-46-2,0 0-24 3,0 0-21 0,165-85-9-2,-142 74-1 2,10-6-4 1,-9-3-9-2,12 1-51-1,-35 10-124 2,7-1-88 0</inkml:trace>
    </iact:actionData>
  </iact:action>
  <iact:action type="add" startTime="74136">
    <iact:property name="dataType"/>
    <iact:actionData xml:id="d39">
      <inkml:trace xmlns:inkml="http://www.w3.org/2003/InkML" xml:id="stk38" contextRef="#ctx0" brushRef="#br3">24495 15277 437 0,'0'0'204'8,"0"0"-29"0,0 0-75 0,0 0-16-2,0 0-29 2,0 0-20 1,258-153-17-3,-215 120-13 0,1-6-5 3,12-11 0-1,5-4 0 0,3-3-11 0,10-2-26-2,-5 12-51 2,5 2-73 0,-51 33-133 1,-5 5-220-4</inkml:trace>
    </iact:actionData>
  </iact:action>
  <iact:action type="add" startTime="74431">
    <iact:property name="dataType"/>
    <iact:actionData xml:id="d40">
      <inkml:trace xmlns:inkml="http://www.w3.org/2003/InkML" xml:id="stk39" contextRef="#ctx0" brushRef="#br3">25914 14032 350 0,'0'0'158'6,"0"0"-52"1,0 0-17 1,0 0-52 0,0 0-16-2,0 0-16 2,248-237 0 0,-205 196-3 0,11 4-1-3,-6 0-1 3,15 0-23 0,-44 27-96 1,3-2-93-1</inkml:trace>
    </iact:actionData>
  </iact:action>
  <iact:action type="add" startTime="74651">
    <iact:property name="dataType"/>
    <iact:actionData xml:id="d41">
      <inkml:trace xmlns:inkml="http://www.w3.org/2003/InkML" xml:id="stk40" contextRef="#ctx0" brushRef="#br3">26989 13337 292 0,'0'0'120'4,"0"0"-24"4,0 0-13-1,0 0-5-1,0 0-35 2,0 0-30 0,238-165-11 0,-202 142-2 0,5-3-38-1,-31 18-83 0,-1 5-93 1</inkml:trace>
    </iact:actionData>
  </iact:action>
  <iact:action type="add" startTime="74824">
    <iact:property name="dataType"/>
    <iact:actionData xml:id="d42">
      <inkml:trace xmlns:inkml="http://www.w3.org/2003/InkML" xml:id="stk41" contextRef="#ctx0" brushRef="#br3">27540 13014 559 0,'0'0'191'2,"0"0"-91"6,0 0-30 0,0 0-45 1,0 0-12-2,0 0-5-1,212-306-8 1,-172 236 0 1,10 4 0-1,3 10-11 1,14 6-24-1,-47 40-74 2,3 3-254-3</inkml:trace>
    </iact:actionData>
  </iact:action>
  <iact:action type="add" startTime="76138">
    <iact:property name="dataType"/>
    <iact:actionData xml:id="d43">
      <inkml:trace xmlns:inkml="http://www.w3.org/2003/InkML" xml:id="stk42" contextRef="#ctx0" brushRef="#br3">21117 16813 261 0,'0'0'203'8,"0"0"-74"0,0 0-42 0,0 0-29-2,0 0-30 4,0 0-28-4,0 0-1 2,9-477-81-2,-6 446-119 2</inkml:trace>
    </iact:actionData>
  </iact:action>
  <iact:action type="add" startTime="76312">
    <iact:property name="dataType"/>
    <iact:actionData xml:id="d44">
      <inkml:trace xmlns:inkml="http://www.w3.org/2003/InkML" xml:id="stk43" contextRef="#ctx0" brushRef="#br3">21242 15447 470 0,'0'0'160'6,"0"0"-52"2,0 0-47 0,0 0-36 0,0 0-19-2,0 0-6 2,4-351-2 0,-4 295-6 0,0 1-19-2,0-2-77 2,0 40-106 0,0-3-261 0</inkml:trace>
    </iact:actionData>
  </iact:action>
  <iact:action type="add" startTime="76493">
    <iact:property name="dataType"/>
    <iact:actionData xml:id="d45">
      <inkml:trace xmlns:inkml="http://www.w3.org/2003/InkML" xml:id="stk44" contextRef="#ctx0" brushRef="#br3">21262 14082 198 0,'0'0'293'5,"0"0"-151"3,0 0-38 0,0 0-75 0,0 0-29-2,0 0-54 2,28-225-163-1</inkml:trace>
    </iact:actionData>
  </iact:action>
  <iact:action type="add" startTime="76650">
    <iact:property name="dataType"/>
    <iact:actionData xml:id="d46">
      <inkml:trace xmlns:inkml="http://www.w3.org/2003/InkML" xml:id="stk45" contextRef="#ctx0" brushRef="#br3">21262 13098 384 0,'0'0'138'6,"0"0"-53"2,0 0-22 0,0 0-38-2,0 0-25 2,0 0-30 0,0 0-61-1,20-245-19-1,-20 245 48 3</inkml:trace>
    </iact:actionData>
  </iact:action>
  <iact:action type="add" startTime="76845">
    <iact:property name="dataType"/>
    <iact:actionData xml:id="d47">
      <inkml:trace xmlns:inkml="http://www.w3.org/2003/InkML" xml:id="stk46" contextRef="#ctx0" brushRef="#br3">21272 12079 524 0,'0'0'163'6,"0"0"-78"1,0 0-49 1,0 0-22 0,0 0-14 0,0 0-8-2,77-541-26 1,-59 460-19 2,2-18 1-1,-4-13 11-2,-12-18 23 2,-4 83 15 0,0 3-199 0</inkml:trace>
    </iact:actionData>
  </iact:action>
  <iact:action type="add" startTime="77040">
    <iact:property name="dataType"/>
    <iact:actionData xml:id="d48">
      <inkml:trace xmlns:inkml="http://www.w3.org/2003/InkML" xml:id="stk47" contextRef="#ctx0" brushRef="#br3">21451 9872 317 0,'0'0'74'7,"0"0"-74"0,0 0-246 1</inkml:trace>
    </iact:actionData>
  </iact:action>
  <iact:action type="add" startTime="78314">
    <iact:property name="dataType"/>
    <iact:actionData xml:id="d49">
      <inkml:trace xmlns:inkml="http://www.w3.org/2003/InkML" xml:id="stk48" contextRef="#ctx0" brushRef="#br3">28133 11750 244 0,'0'0'213'8,"0"0"-97"-2,0 0-15 2,0 0-45 0,0 0-28-1,0 0-22-1,0 0-6 3,38-569-2-1,-36 508-7 0,9 3-32-2,-8 4-62 1,-3 42-47 2</inkml:trace>
    </iact:actionData>
  </iact:action>
  <iact:action type="add" startTime="78517">
    <iact:property name="dataType"/>
    <iact:actionData xml:id="d50">
      <inkml:trace xmlns:inkml="http://www.w3.org/2003/InkML" xml:id="stk49" contextRef="#ctx0" brushRef="#br3">28162 10530 6 0,'0'0'455'7,"0"0"-384"1,0 0-25-3,0 0-12 4,0 0-18-1,0 0-16-1,0-279 0 0,1 239-2 1,2-2-1 0,4-2-9-1,4-1-4 1,-8 0 0-1,-3 6-19 1,0 27-84 0,0 4-306-2</inkml:trace>
    </iact:actionData>
  </iact:action>
  <iact:action type="add" startTime="78718">
    <iact:property name="dataType"/>
    <iact:actionData xml:id="d51">
      <inkml:trace xmlns:inkml="http://www.w3.org/2003/InkML" xml:id="stk50" contextRef="#ctx0" brushRef="#br3">28217 9537 148 0,'0'0'172'8,"0"0"-126"0,0 0-25 0,0 0-17-2,0 0-4 3,0 0-4-2,17-177-21 1,-17 169-38-2,0-1-145 2</inkml:trace>
    </iact:actionData>
  </iact:action>
  <iact:action type="add" startTime="78900">
    <iact:property name="dataType"/>
    <iact:actionData xml:id="d52">
      <inkml:trace xmlns:inkml="http://www.w3.org/2003/InkML" xml:id="stk51" contextRef="#ctx0" brushRef="#br3">28166 8696 558 0,'0'0'126'6,"0"0"-34"3,0 0-53-3,0 0-34 1,0 0-3 1,0 0 0 0,5-414-2 0,8 358 1-2,-10 2-1 2,12 3 0 0,-10 1-4 0,5-1-36-3,-4 38-136 3,-6-11-270 1</inkml:trace>
    </iact:actionData>
  </iact:action>
  <iact:action type="add" startTime="80423">
    <iact:property name="dataType"/>
    <iact:actionData xml:id="d53">
      <inkml:trace xmlns:inkml="http://www.w3.org/2003/InkML" xml:id="stk52" contextRef="#ctx0" brushRef="#br3">21209 10946 481 0,'0'0'264'8,"0"0"-145"-3,0 0-52 3,0 0-42 0,0 0-18 0,0 0-7-2,0 0-22 2,201-161-58 0,-185 144-136 0,1 6-176-2</inkml:trace>
    </iact:actionData>
  </iact:action>
  <iact:action type="add" startTime="80583">
    <iact:property name="dataType"/>
    <iact:actionData xml:id="d54">
      <inkml:trace xmlns:inkml="http://www.w3.org/2003/InkML" xml:id="stk53" contextRef="#ctx0" brushRef="#br3">21804 10517 311 0,'0'0'296'7,"0"0"-114"-2,0 0-74 4,0 0-36-5,0 0-30 4,0 0-20 0,345-249-22 1,-285 216-2-1,-2-1-28-1,-2 0-55 1,-46 26-100-1,6-1-165 0</inkml:trace>
    </iact:actionData>
  </iact:action>
  <iact:action type="add" startTime="80768">
    <iact:property name="dataType"/>
    <iact:actionData xml:id="d55">
      <inkml:trace xmlns:inkml="http://www.w3.org/2003/InkML" xml:id="stk54" contextRef="#ctx0" brushRef="#br3">22993 9725 509 0,'0'0'179'6,"0"0"-50"2,0 0-52 0,0 0-24-2,0 0-14 2,0 0-7 0,0 0-14 0,313-297-13-2,-268 269-3 2,1 2-2 0,18 2-2 0,7-4-16-2,9-6-40 2,0 2-74 0,-53 22-125 0,-4 1-174 0</inkml:trace>
    </iact:actionData>
  </iact:action>
  <iact:action type="add" startTime="81000">
    <iact:property name="dataType"/>
    <iact:actionData xml:id="d56">
      <inkml:trace xmlns:inkml="http://www.w3.org/2003/InkML" xml:id="stk55" contextRef="#ctx0" brushRef="#br3">24348 9054 375 0,'0'0'146'6,"0"0"-9"2,0 0-18 0,0 0-63 1,0 0-13-4,0 0-7 3,267-112-1 0,-219 86-4-2,4 8-20 2,-7-2-11 0,-2 5-7 0,10 3-48-2,-45 10-102 2,5 2-224-1</inkml:trace>
    </iact:actionData>
  </iact:action>
  <iact:action type="add" startTime="81211">
    <iact:property name="dataType"/>
    <iact:actionData xml:id="d57">
      <inkml:trace xmlns:inkml="http://www.w3.org/2003/InkML" xml:id="stk56" contextRef="#ctx0" brushRef="#br3">25406 8740 461 0,'0'0'157'6,"0"0"-18"3,0 0-45-3,0 0-7 0,0 0-22 2,0 0-17 0,0 0-13-1,351-239-13 0,-304 216-16 1,6-1-6 0,-9-3-2 0,17 2-19 1,-2-4-37-4,0 9-61 4,7-1-76-2,-3 10 22 1,7 8 63-1,-60 3-27 1</inkml:trace>
    </iact:actionData>
  </iact:action>
  <iact:action type="add" startTime="81428">
    <iact:property name="dataType"/>
    <iact:actionData xml:id="d58">
      <inkml:trace xmlns:inkml="http://www.w3.org/2003/InkML" xml:id="stk57" contextRef="#ctx0" brushRef="#br3">26721 8192 425 0,'0'0'160'6,"0"0"-15"2,0 0-72 0,0 0-29-2,0 0-31 2,0 0-8 0,225-127-5 0,-198 102-15-2,-18 19-71 2,-2 4-170 0</inkml:trace>
    </iact:actionData>
  </iact:action>
  <iact:action type="add" startTime="81602">
    <iact:property name="dataType"/>
    <iact:actionData xml:id="d59">
      <inkml:trace xmlns:inkml="http://www.w3.org/2003/InkML" xml:id="stk58" contextRef="#ctx0" brushRef="#br3">27481 7939 533 0,'0'0'119'4,"0"0"-27"4,0 0-41 0,0 0-25 1,0 0-14-3,0 0-6 1,263-270-3 1,-206 228-2-1,-5 2 0 0,3 9-1 1,2 9-7 0,-49 19-140 0,6 3-383-1</inkml:trace>
    </iact:actionData>
  </iact:action>
  <iact:action type="add" startTime="87764">
    <iact:property name="dataType"/>
    <iact:actionData xml:id="d60">
      <inkml:trace xmlns:inkml="http://www.w3.org/2003/InkML" xml:id="stk59" contextRef="#ctx0" brushRef="#br3">24479 10153 44 0,'0'0'50'7,"0"0"-5"-1,0 0-9 3,0 0 0-1,0 0-13 0,0 0 9-2,0 0-20 1,-87 852-10 2,69-737 1-1,-2 3-3-2,8 2-9 2,4 11-51 0,8-96-51 0</inkml:trace>
    </iact:actionData>
  </iact:action>
  <iact:action type="add" startTime="88619">
    <iact:property name="dataType"/>
    <iact:actionData xml:id="d61">
      <inkml:trace xmlns:inkml="http://www.w3.org/2003/InkML" xml:id="stk60" contextRef="#ctx0" brushRef="#br3">24518 9616 190 0,'0'0'110'7,"0"0"-34"0,0 0-37 2,0 0-22-3,0 0-11 2,0 0-1 0,0 0 42 0,0 1757-2 1,0-1488 41-3,0 5-30 3,0-2-32-4,0-11-5 4,-3-10-8-1,-9-14-4 0,4-5-3-1,-8-7 4 0,-2 2-2 2,-1 4 0-3,-1-3-4 3,9-12-1-4,-5-14 1 4,0-31-2-2,8-27-1-1,-9-38-2 3,-2-39-7-2,5-21-22 2,-5-18-42-3,12-28-55 2,5-3-111-2</inkml:trace>
    </iact:actionData>
  </iact:action>
  <iact:action type="add" startTime="89056">
    <iact:property name="dataType"/>
    <iact:actionData xml:id="d62">
      <inkml:trace xmlns:inkml="http://www.w3.org/2003/InkML" xml:id="stk61" contextRef="#ctx0" brushRef="#br3">24213 14419 113 0,'0'0'79'4,"0"0"-9"4,0 0-22 0,0 0-11 0,0 0 1 0,0 0 0-2,177-1588-10 3,-156 1335-7-2,-1-8 9 2,-3-12-22-3,-7 7-8 1,6 1 0 1,-11 14-20-2,6 25-7 2,-9 20 5 0,1 24-10 1,-3 4 15-4,4-7-42 4,-4-3 44-1,0-9-3 0,0 0 4 0,0 17-6-3,0 142-75 3,0 14-49 0</inkml:trace>
    </iact:actionData>
  </iact:action>
  <iact:action type="add" startTime="89283">
    <iact:property name="dataType"/>
    <iact:actionData xml:id="d63">
      <inkml:trace xmlns:inkml="http://www.w3.org/2003/InkML" xml:id="stk62" contextRef="#ctx0" brushRef="#br3">24499 9189 233 0,'0'0'146'1,"0"0"-61"2,0 0-29 4,0 0-24 1,0 0-1-3,0 0-10 4,43 782-7-1,-43-560 8 0,0 16 7-2,0 20 11 4,0 21-7-4,-11 35-16 0,-5 29-3 3,0 23 30-2,7-4-4 2,-5-2-9-2,-1 5-13-1,5 4-17 2,-6 10 1 0,15-2-2-2,-2-32 0 3,-6-53-2-2,6-58 2 1,-1-71-1 0,-12-57-11-1,-6-46-14 0,16-68-79 1,-11-35-370 0</inkml:trace>
    </iact:actionData>
  </iact:action>
  <iact:action type="add" startTime="90538">
    <iact:property name="dataType"/>
    <iact:actionData xml:id="d64">
      <inkml:trace xmlns:inkml="http://www.w3.org/2003/InkML" xml:id="stk63" contextRef="#ctx0" brushRef="#br3">26279 8597 188 0,'0'0'96'8,"0"0"-26"0,0 0 1 0,0 0-6-2,0 0-4 2,0 0-6 0,0 0 19-2,-54 671-11 2,50-498-36 1,1 14-4-2,-6 9-3-2,6 18 3 6,2 3-11-5,-2 7-3 2,3 7-4-2,-4-6 0 2,-5 0-2 1,-1 3 0-2,0-4-3 1,3-4 1-2,-9 0-1 3,0-3 0-2,7-15 0-1,-14-14 0 2,7-25 0 0,-2-10-1 0,0-7 0-2,-3-1-4 2,10 5-10 0,2-1-13 0,9-9-26-2,0-12-43 3,0-26 97-2,0-21 2 1,13-24 15 0,-10-14-2-2,-3-13-2 2,0-8-11 0,0-1-2 0,0-7 0-2,0-6-1 2,0 1-1 0,0-6 2-2,0-1 2 2,-3 1-2 0,3-3 0-1,0 0 0 0,-4 0 0 2,-5 0-2-2,5-12 1 1,4-15 0-2,0-13-1 3,0-7-3-2,0-12-1 0,0-14 6 0,0-20 0 2,13-22 1-2,-2-21-1 1,10-20 0-2,-5-19 1 2,2-10-1 0,0-23 1 0,2-17 1-2,-8-17-1 2,4-16 1 0,0-3-2 0,-14 1 0 0,0 5 1-1,-2 10 1 1,0 18-2-1,0 10 0 0,0 9 0 1,0 11 0-1,0 12-4 1,0 8-5 0,0 11 0-2,0 15 8 2,11 11 0 0,1 12 1-2,4 16-1 2,1 7 1 0,-1 14 1 0,-5 6-1-2,-1 21 0 2,-7 22 0 0,-3 14 0 0,0 16 0 0,0 3 0-2,0 4 0 2,0-1 0 0,0 2 0 0,0-3 1-1,0 7 0 0,0 0 2 1,0 22 35-2,0 55 40 2,0 46-31 0,0 49-15 1,0 41-7-4,0 40-4 4,0 39 4-2,0 28-5 2,0 38 2-4,0 30 6 3,0 22-12 0,-6 9-5 0,-12-12-5-2,-2-39-1 2,-12-48-4 0,5-58-1 0,-11-54-5-2,2-51-4 3,10-41-41-2,21-116-102 2,5-17-170-2</inkml:trace>
    </iact:actionData>
  </iact:action>
  <iact:action type="add" startTime="94001">
    <iact:property name="dataType"/>
    <iact:actionData xml:id="d65">
      <inkml:trace xmlns:inkml="http://www.w3.org/2003/InkML" xml:id="stk64" contextRef="#ctx0" brushRef="#br3">22045 16619 244 0,'0'0'90'5,"0"0"-27"3,0 0-18 0,0 0-11 0,0 0 9-2,0 0-5 3,0 0-16-2,651-437 10 1,-563 385-6-2,-1 3-4 2,10-5 11-1,5-1-6 1,-2 8-13-1,0-3 10 1,-3 1-2 0,-13 8-6 0,0 1 0-2,-1 7-1 4,1-1 5-4,3-5-8 2,-3-3-5-1,3-3-5 0,5-3-1 1,-10 1 3 0,-8 2-1-2,-3-4 0 4,-8 7-2-4,-3 5-1 3,-1 7 2-4,-2-1-1 4,1 1 0-2,1-2 1 1,-5-7-1-2,1-6 9 2,13-6 3 0,-7-7-7 0,3-2 10-2,-5 4 9 2,-1 9-2 0,-14 8-10 0,-1 9 2-2,-5 8-2 2,1-1-6 0,1-4-6 0,4-7 0-2,13-14-1 3,2-5 0-2,6-12 1 2,-1 0 1-4,4 7 0 3,-20 4 2 0,6 14 1 0,-14 8-3-2,4 6 1 2,9 1-2 0,1-4-1 0,18-7 0-2,10-11 0 3,2-13-1-2,5-5 0 1,-2 1 1-1,-2 2 1 0,10 2-1 1,-11 2 0 0,10-2 2-2,6 4-2 4,5-4-2-4,18-9-1 2,8-10-9-2,-8 2-23 2,-12-6-2 0,-11 7 14-1,-8 9-9 0,-13 12-17 2,-2 4-1-2,-13 8 13 1,3 4 20-2,2-3-6 2,-1 0-22 0,-4-1 4 0,9 2 9-2,-12 0 19 2,-15 6 6 0,-5-5 7 0,-11 6 0-2,-10 9 1 2,-17 10-1 0,-3 10 0 0,0 5 0-1,0 0 14 0,-20 3 21 1,-16 26 24 1,-8 6-20-4,-17 14 13 3,-11 18-14 1,-17 20 8-2,-31 23 9-1,-21 16-14 2,-19 18-15 0,-20-2-9 0,-22 6-6-1,-18-2-4 0,-21-3-6 1,-1 8-1 1,-11 12 2-4,5 4-2 4,7 1 0-2,8-3 1 0,15-4-1 1,14-1 1-1,0-12-1 1,2-10 0 0,-4-14 0-2,-10-17-5 2,-1-2-13 0,12-3-15 0,1 6 7-2,4 13 6 2,10 7 6 0,18 13 10 0,-2 12 4-2,14 1 1 2,7 3 0 0,5-5 1 0,10-8-1-2,15-7 6 2,1-20-5 0,15-15 8 1,17-29-2-4,20-13-5 3,17-24-3 0,16-16-2 1,16-12-31-3,21-8-211 1,0-15-235 2</inkml:trace>
    </iact:actionData>
  </iact:action>
  <iact:action type="remove" startTime="97772">
    <iact:property name="style" value="instant"/>
    <iact:actionData xml:id="d66" ref="#d65"/>
  </iact:action>
  <iact:action type="add" startTime="97798">
    <iact:property name="dataType" value="strokeEraser"/>
    <iact:actionData xml:id="d67">
      <inkml:trace xmlns:inkml="http://www.w3.org/2003/InkML" xml:id="stk65" contextRef="#ctx0" brushRef="#br1">29062 21361 575 0,'0'0'0'29,"0"0"0"-29,0 0-266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30T06:06:04.10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</inkml:brush>
  </inkml:definitions>
  <iact:action type="add" startTime="3867">
    <iact:property name="dataType"/>
    <iact:actionData xml:id="d0">
      <inkml:trace xmlns:inkml="http://www.w3.org/2003/InkML" xml:id="stk0" contextRef="#ctx0" brushRef="#br0">18437 16332 266 0,'0'0'252'6,"0"0"-54"1,0 0-70 1,0 0-28 0,0 0-35-2,0 0-15 1,0 0 2 2,20 4-17-1,14-4 18-2,-2-11 18 2,20-9 1 0,4-4-15 0,5-3-14-2,6 0-14 2,5-5-5 0,-4-1-2 0,-4 1 2-3,13 2-2 5,4-9-1-3,15-3-2 1,8-10 3-2,1 3-4 2,-5 0-5 1,-6 10 0-1,-14 5-4-3,-18 10 3 3,-7-3-3 0,-9 5-4 0,7-3-4-2,-22 5 4 2,6 1-5 0,-4-1 1 1,-7 3-3-4,5 4 5 4,-5 1-4-2,-5 3 2 1,-13 1 1-2,3 5-1 2,-9 1 1 0,-2-1 1 0,0-1 5-2,0-2-3 3,0 4 0-2,0 2 2 2,0 0-2-4,0 0 2 3,0 0-5 0,0 0 5 0,0 0-2-3,-21 0 1 4,-22 2-2-1,-14 16 3 0,-19 7-5 0,-9 0-1-2,1-1-1 3,-13-4 1-3,-3-3-1 1,15 2 1 0,-4-6-1 2,10 4-1-1,15-2 0-2,3 2-1 3,20-10 2-1,8 1 0-1,18-2-2-2,2-3 1 4,11 1 2-1,2-4-3 0,0 0 1-2,0 0-6 2,0 0 6 0,0 0-1 0,0 0 1-1,0 0 1 0,0 0 0 2,15 0 0-2,13 0 6-2,5 0-5 4,11-13 2-1,7 2-1 0,15 0 1-2,2-3-1 2,12 1 0 0,4 0-2 1,9 3 0-4,-16-2 1 3,-6 0 0 0,-5 5 0 0,-15-4-1-2,6 2 3 2,-14 1-3 0,-7 2 1 0,-8 0 0-2,-8 1 2 2,-7-1 0 1,-10 3 2-2,-3-3 10-2,0 4-6 4,0 2 3-2,0 0-2 1,0 0 6-1,0 2 11 1,-7 33-15 0,-13 9-7 0,-9 4-3-2,1 3 5 2,-11 0-5 0,12-1-1 0,-4-5 0-2,5-11 0 2,9-9-1 0,4-13 0 0,10-7 0-2,3-5-6 2,0 0-7 0,0 0-24 0,0-3-42-2,18-25-24 3,0-10-47-2,-18 23-49 1,0 3-156-2</inkml:trace>
    </iact:actionData>
  </iact:action>
  <iact:action type="add" startTime="5830">
    <iact:property name="dataType"/>
    <iact:actionData xml:id="d1">
      <inkml:trace xmlns:inkml="http://www.w3.org/2003/InkML" xml:id="stk1" contextRef="#ctx0" brushRef="#br0">21927 13996 410 0,'0'0'169'8,"0"0"-51"0,0 0-51-2,0 0-16 1,0 0 18 2,0 0 6-1,0 0-10-2,41-15-9 2,-21-2-2 0,5-6-10 0,11-4-5-2,0-10-9 2,4-5 2 0,3-1-9-1,-2-2 4-1,-1-2-3 3,14 0-3-1,-8-10-5 0,12-2-2-2,-1-3 5 3,-6-4-9-2,5 3 2 1,-4 4-4-2,-4 5 0 2,-4 6-2 0,-4 3-2 0,1 5-2-3,-5-1-1 4,3-7 0-1,2-3-1 1,-4-2 2-4,-9 9-1 3,4 7 1 1,-12 6-2-2,-4 11 0-1,-7 10 0 2,5-5 0 0,-9 4 0 0,12-7 1-2,-11 5-1 2,7-1-1 0,-12 8 1 0,-1 6 0-3,0 0 2 4,0 0 0-1,0 0-2 0,0 0 4-2,0 0 13 3,0 6 8-2,-14 16-13-1,-9 3-5 2,-1 6-5 1,-13 3 1-1,-10 6 0-1,-14 2-2-1,-7 2-1 2,3-4 0 0,-10-1 0 0,9-4 0-2,7-8-1 2,11-7 1 1,2-3 0-2,18-6-1-1,9-5 1 2,6-1-1 0,11-5 1 0,2 0-3-2,0 0 0 2,0 0 2 0,0 0 1 0,0 0-3-2,0 0-3 2,0 0 1 0,2 0 3 0,27 0 2-2,2-15 2 2,15-12 0 0,2-10-1 0,13-5-1-2,11-5 0 2,-3-4 1 0,-3 1-1 0,-1 1 0-2,-17 10 0 2,-7 8 2-1,-8 14-2 2,-20 11 1-3,-3 6 1 3,-7 0 15-2,-3 0 15 1,0 12-6-2,0 24-19 3,0 9 3-2,0 0 0-1,0 0-3 2,0-2 3 0,0-5-7 0,0-7-3 0,0-11 0-2,-7-10-4 3,7-8-4-1,0-2-38-1,0 0-46-2,0-2-30 3,0-13-87 2,0-5-184-3</inkml:trace>
    </iact:actionData>
  </iact:action>
  <iact:action type="add" startTime="7292">
    <iact:property name="dataType"/>
    <iact:actionData xml:id="d2">
      <inkml:trace xmlns:inkml="http://www.w3.org/2003/InkML" xml:id="stk2" contextRef="#ctx0" brushRef="#br0">23679 12500 264 0,'0'0'118'8,"0"0"-38"0,0 0-24-1,0 0-11 1,0 0 45-1,0 0 24 1,0 0 2 0,20 10-3-3,-3-10-26 4,6-14-19-1,-2-2-16-2,12-6-19 2,-7-4-7 0,10-4-9 0,8-4-2-1,7-4 6 0,-5 1 7 1,8-4 5 0,-8 8-4 0,-5-2-2-1,-4 9-13 0,2-4-5 1,-1 0-7-2,4-7 2 1,0-2-4 2,5-1 0-2,6 4 2 2,-5-1-2-3,0 9 8 2,-19 6 2 1,7 5 4-1,-17 7-3-3,-2-5-7 3,-5 3-4 0,2 4 0 0,1-1 0-2,-12 1 1 2,-3 6-1 1,0-1 0-4,0 3 1 2,0 0 1 2,0 0-1-1,0 0 1-2,0 0 0 2,0 0-1-1,4 0-1 2,-4 0 2 0,0 0-1-4,0 0 0 3,0 0 2 0,0 0 2-2,0 0 10 2,0 0 1 0,0 0-10 0,0 0-5-2,0 0 0 2,0 0 3 0,0 3-3 0,-4 6 1 0,-9-4-1-2,10-2-1 2,1-3 1 0,2 0 0 0,0 0 0-2,0 0-1 2,0 0 0 1,0 0 0-3,0 0 0 1,0 0 0 1,0 0-1 0,0 0 1-2,0 0 0 1,0 0 2 2,0 0 2-1,0 0-2-2,0 0 0 1,0 0-1 2,0 0-1 0,0 0 1-2,0 0 1-1,0 0-1 2,0 0 0 0,0 0 0 0,0 0-1-2,0 0-1 2,0 0-2 0,0 0 3-1,0 0-2-1,0 0-14 4,-3 0-68-3,3 0-74-1,-11 0-141 2</inkml:trace>
    </iact:actionData>
  </iact:action>
  <iact:action type="remove" startTime="10113">
    <iact:property name="style" value="instant"/>
    <iact:actionData xml:id="d3" ref="#d2"/>
  </iact:action>
  <iact:action type="add" startTime="10118">
    <iact:property name="dataType" value="strokeEraser"/>
    <iact:actionData xml:id="d4">
      <inkml:trace xmlns:inkml="http://www.w3.org/2003/InkML" xml:id="stk3" contextRef="#ctx0" brushRef="#br1">30969 16406 507 0,'0'0'250'9,"0"0"-90"-2,0 0-52-1,0 0-50 2,0 0-48 0,0 0-10 0,0 0-17-2,0 0-54 2,-4 0-93 0,-9 0-449 0</inkml:trace>
    </iact:actionData>
  </iact:action>
  <iact:action type="add" startTime="12272">
    <iact:property name="dataType"/>
    <iact:actionData xml:id="d5">
      <inkml:trace xmlns:inkml="http://www.w3.org/2003/InkML" xml:id="stk4" contextRef="#ctx0" brushRef="#br0">23492 12589 317 0,'0'0'199'8,"0"0"-76"1,0 0-48-4,0 0-28 4,0 0 20-2,0 0-2 1,0 0-6-2,23-2-19 2,-6-7-6 0,-1-2 2 0,-3-6 0-3,15-2 0 4,-2-7-12-1,11 1 4 0,0-6 5-2,3 4-5 1,4-5 7 2,-2 4-5-1,0-4-5-2,1 2-3 1,9-7-6 3,-11 5 2-3,5-9 1-1,5 2-3 3,-4 2 0-2,-3-5-7 1,9 6 1-2,-10 2 0 2,1 6-4 0,-4 4 0 0,1-2-3-2,5-2-2 1,-2-4 1 2,-1 5-2 0,-2 2-1-3,-5 5-1 1,-13 6 4 1,-14 7-2 0,2 6 1-1,-11 1 4 0,3 0 1 1,-3 0-2 0,0 0-2-1,0 0-2 0,0 0 3 2,0 0-3-2,0 0 2-1,0 0 5 2,0 0 7 0,0 0-2 0,0 0-7-2,0 0-4 2,-14 5 0 0,2 7-2 0,-17-2 1-2,5 8 0 2,-4-1 2 0,-8 2-2 0,-3 3 0-2,-2 1 2 2,1 1-2 0,-7-3-3 0,-6-4 3-1,8 2-1-1,-8-5 1 4,13 0-2-3,14-4 2-1,4 0 1 2,9-8-1 0,7 2-2 0,6-4 2-2,0 0-1 2,0 0-1 1,0 0-1-1,0 0-4-3,0 0 1 3,0 0 2 0,6-6 4 0,8-4 0-2,0 3 0 2,3-2 0 0,9-5 0 0,-3 3 1-2,-5-3 0 2,5 4-1 1,-3-7 1-2,3 8-3-2,5-6 4 3,4 4-2 2,-12-1 0-3,5 2 0-1,1-4-1 2,3 3 2 0,-12-1-2 1,6 1 1-4,-7 5 0 2,-7 1 1 2,7 0-1-1,-13 1 0-2,-2 1 0 2,2 3 0 0,-3 0 1 0,0 0-1-2,0 0 1 2,0 0-1 1,-4 0 1-2,-35 0 1-1,-5 3 0 2,-14 11-2 0,-4 1 0 0,1-1 1-2,2-1-2 2,-2-1 1 1,7-2 0-1,8 2 0-3,2-1 0 4,4 0 1-2,3 2 0 1,7-5-1-2,15-3-1 2,2-1 1 1,13-3 0-2,0-1 1 0,0 0 0-1,0 0 1 4,0 0-1-3,18 4 1-1,9-4 0 2,12 0-2 0,12 0 1 0,-4 0-1-2,12 0 0 2,2-12 2 0,4-13-1 0,8-7-1-2,-14 8 0 2,-2 1 0 0,-13 6 2 0,-4 3-2-2,-13 6-1 3,-4 5 1-2,-5-2 0 0,-2 5 2 0,-3-4 0 0,-9 4 1 3,-1 0-2-2,0 0 5-3,-3 0 11 3,0 0 5 1,0 0 0-2,0 12-10-1,0 16-8 2,0 6-4 0,0 0 2 1,0 0-2-4,-3 7 0 3,-17 0 0 1,4-1 0-2,4-3 0-1,-4-8 0 1,13-13-3 1,-10-7-4 1,12-9-27-2,-2 0-37 0,0-9-60 2,3-12-109-2,0-9-171-1</inkml:trace>
    </iact:actionData>
  </iact:action>
  <iact:action type="add" startTime="15124">
    <iact:property name="dataType"/>
    <iact:actionData xml:id="d6">
      <inkml:trace xmlns:inkml="http://www.w3.org/2003/InkML" xml:id="stk5" contextRef="#ctx0" brushRef="#br0">26302 11401 126 0,'0'0'224'7,"0"0"-73"2,0 0-17-3,0 0-35 2,0 0-24 0,0 0-17 0,0 0-19-2,33 6-20 2,-22-15 3 0,5-19 29-1,5-6-15 0,3-8 1 1,5-3-4 0,-5-9-6 0,15-2-2-2,-11-2 0 2,5-5-9 0,-2 8 0 0,-2-2-5-1,-5 5-5 0,8 3-2 1,-7 1-2 0,1 1 0-2,-1-4-1 2,6 0 0 0,-3-1 0 0,2 5 0-1,-4 6 0 0,-8 11 1 2,2 2-2-2,-1 2 2-1,-5-2 2 2,-3 2-3 0,5 6-1-2,-12 3 1 2,9 7-1 0,-10 2 0 0,-3 5 1-2,4 3 1 2,-4-4 0 0,0 4-2 0,0 0 9 0,0 0 17-2,0 0-6 2,0 0-12 0,0 0-3 0,0 0-2 0,0 4 0-2,-20 17 8 2,-8 8-5-2,5 3-2 2,-13 0-1 0,-2 11-3 0,5-2 0-3,-9 2 1 4,1 0-1 0,-2-1-1-2,1-3 1 1,0-1 0-2,1 6 0 2,5-9 2 0,0 2-2 0,8-3 0-2,11-5 1 2,-6-10-1 0,7-6 0 0,11-4 1-1,-5-5-2 0,10-3 1 0,0-1-1 1,0 0-3-1,0 0-3 2,13-8 6-2,7-20 1 1,8-3 1-2,5-4 1 2,4-9 0 0,3-4 0 1,1-3-2-4,5-4 0 3,6 2 1 0,-10-1 4 0,5 6-1-1,-7 4 0 0,1 6 0 2,0 5-1-4,-10 5 3 3,9 5 3 0,-19 10-2 1,-2 4 3-4,-15 3 0 3,1 6 4 0,-2 0 5 0,-3 0 10 0,0 0 4-2,0 24 15 2,0 11-36 0,0 5-3-2,0-1-3 2,0 1-3 0,0-1-1 0,0 0-2 0,0-5 0-2,-3-9 0 2,-2-3 0 0,5-7-2 0,-2-13 0-1,2-2-9 0,0 0-14 1,0 0-13-2,-5 0-15 2,-11 0-64 0,3 0-120-1,6 0-405 1</inkml:trace>
    </iact:actionData>
  </iact:action>
  <iact:action type="add" startTime="19087">
    <iact:property name="dataType"/>
    <iact:actionData xml:id="d7">
      <inkml:trace xmlns:inkml="http://www.w3.org/2003/InkML" xml:id="stk6" contextRef="#ctx0" brushRef="#br2">24363 12821 335 0,'0'0'197'6,"0"0"-59"1,0 0-34 1,0 0-28-2,0 0-8 2,0 0-5 0,0 0-17 0,11 55-7-2,-11-10 14 2,0 9-13 0,-11 4-2 0,2 9 7-3,6 10-6 4,-6 7-8-2,2 6-10 2,6 4-11-3,-12 0 3 3,7 3 0-2,-7-3 1 2,6 11-8-4,2 4 1 4,-3 7 3-2,5-4-9 1,3-5 4-2,-2-17-4 2,2-12 10 0,-3-8-1 0,3-5 7-2,-3-8-9 2,-4-9-1 0,4-10-1 0,0-7 7-2,-1-6-5 2,4-8-5 0,0-8 0 0,0-6-1-2,0-3 1 2,0 0-2 0,0 0-1-1,0 0 1 0,0 0-1 2,0 0-1-2,0-25-1 2,0-20 1-4,0-15 1 3,0-10 0 0,20-11 0 0,-4-8 3-1,4-16-3 0,-8-5 0 1,4-5-1 0,0-3 1-2,-9 6 0 2,6 4 2 0,-8 8-2 0,8 10 0-1,-10 3-2 0,4 13 4 1,-4 10-3-1,3 10 1 0,-6 21-1 2,0 9 1-2,0 14-1 1,0 5 1-2,0 2 2 2,0 3-2 0,0 0-1 0,0 0 1-2,0 0 0 2,0 0 1 0,0 0 1 0,0 25-2-2,0 15 0 2,0 4 0 0,0 8 1 1,0 0 0-4,0 10-2 3,-12 11 4 0,8 11-5 0,-9 12 2-3,5 8 0 4,-8 6 2-1,-4 4 0 1,3 0-1-4,-2-5-1 2,-1-14 0 2,2-10 1-1,8-12-3-2,-6-6 5 2,9 0-2 0,-6 10 1 0,8-5-2-3,2-4 1 5,1-18 2-3,2-19 1 1,-6-8 0-2,1-12 7 2,3-5-5 0,2-1-6 0,0-5 0-2,-2 0 0 2,-1 0-1 0,-10-7-2 1,3-37 3-4,-7-11 0 3,-2-4-1 0,-12 0 1 0,8-3 0-2,-2 5 2 2,-4 2-2 0,3-2 0 0,9 6 1-2,7 4-1 3,-3 8 0-2,11 4 1 1,2 8-1-2,0 10 0 2,0 3 0 0,0 8 1 0,0 1-1-2,0 5 0 4,0 0 0-4,0 0 2 3,0 0-2-4,0 0 1 3,0 0 1 0,0 0 2-1,0 0 12 0,2 7 17 1,21 23-20 0,6 0-1 0,-4 7 3-2,2 2 4 2,5 1-2 0,-7-2-7 0,7 3-4-2,-8-5 2 3,-3-3-4-2,-3 1 1 1,3 0-1-2,-4-6-2 3,-4 0 2-2,0-1 1 1,-8-3-3-2,6-8-1 2,-9-7 2 0,-2-9-3 0,20 0 3-2,-1 0-3 2,8-40 0 0,7-19 3 0,9-10-3-3,9-2 3 4,-7-4 0-1,-1 1 0 0,1 9 3-2,-11 12-2 2,-12 16-2 0,-6 17-1 0,-13 8-1-2,-2 7 1 3,-1 5-1-2,0 0-1 2,0 0-8-4,0 0-28 2,0 0-48 2,-4 0-29-1,-12 0-58-2,-4 0-96 2</inkml:trace>
    </iact:actionData>
  </iact:action>
  <iact:action type="add" startTime="24059">
    <iact:property name="dataType"/>
    <iact:actionData xml:id="d8">
      <inkml:trace xmlns:inkml="http://www.w3.org/2003/InkML" xml:id="stk7" contextRef="#ctx0" brushRef="#br3">23139 13705 377 0,'0'0'279'4,"0"0"-174"5,0 0-59-1,0 0-9-2,0 0-5 1,0 0 9 1,71-92 15 1,-55 67-15-1,7-4 13-2,-2 1-6 2,2-6-10-1,4 0-8 0,4-1-2 1,5 1 2-1,-8 3-2 2,4 5 1-3,-5 1-9 2,-2 6-6-1,4-8-5 2,-2 2-4-1,7-3-3-2,-4-6 5 2,9 2 4 1,2-5 1-2,-1 0 5-1,1 0 4 2,-5 3-4 0,3 1-1 0,-1 1 0-1,-10 5-7-1,6 0 0 4,-12 0 0-3,1 2-5-1,6 3 10 2,-6 2-3 0,-2 0 1-2,6 3-1 2,7-5-3 0,-7 3-2 0,7-4 2-2,5-2-4 2,-9-4 3 0,3 4-4 0,5 5 3 0,-10 1 2-1,8 2 6 0,3-3-3 1,6 1 0 0,3-2-2-1,-5 4-9 0,-2-1 2 0,-12-1-2 2,7 4 0-3,-4 3 0 2,-7 4 1 0,9 6 4 1,-5-1 5-4,11 3 13 3,-7 0-4 0,-6 0-9-2,0 0-3 2,-1 0-4-1,-9 0 0 1,-7 0 0 1,3 0 2-3,-8 0 4 2,-3 0-5 0,9 0 3-2,-11 0 6 3,0 0-6-2,0 0-1 1,0 0-6-2,0 0-1 2,0 0-2 0,0 0-4 0,0 0 3-2,0 0-1 2,0-12 1 0,-11-15 4 0,-9-5 1-2,-6 4-1 2,-14 6 0 0,-10 7 0 1,2 11 0-3,-11 4 3 1,2 0-2 1,10 0 4 0,-10 2-3-2,3 20 0 2,2 3-1 0,-4 7 1 0,-4 5-2-2,1 5-1 2,-2 5 1 0,2 7 0 0,1 1 1-2,2 2 0 2,9-1-1 0,3-3 0 0,-5-3-1-2,7 2 1 2,-2-2-1 0,1 2 1 1,-1 0 0-4,-5-1 0 3,9 1 1-1,-4 3-1 2,5 1 0-3,-2-4 2 2,1 2-1 0,3-8 0 1,7-7-1-5,0-3 0 5,3-1 0-1,10-5 1 1,-3 2 0-4,4-6 1 3,-2 4 1 1,5-3-3-2,-1 1 1-1,-5 1 2 2,6-4 0 0,3-6-2 0,8-4 1-2,2-8-2 2,0-1 1-1,-2 1 1 2,2-2-1-3,-9 0 1 3,7 2-1-2,-1-2-1 1,1-2-2-2,2-3 1 3,0 0-1-1,0 0-1 0,0 0 0-1,0 0-6 0,2-23 5 0,16-11 4 1,8-5 4-2,4-1-3 2,-2-4 0 0,8-3-1 0,0 2 1-2,4-4 1 2,0 0-1 0,-8 5 1 1,17-6-2-4,-5-2 1 3,-1-6 0 0,14 0 2 1,-11-2-1-4,11 2 0 3,-12 4 1-1,7 3 2 2,-9 3-1-3,-5 6-3 2,6 3 1 0,-1-4 1 0,8 4-1-2,-1-3 1 2,7-3-2 0,13-3 2 1,-4 7-2-4,-2-3 7 3,-3 9-2 0,-5 3-1 0,-9 5 2-2,-5 5-2 5,3-2-2-6,-2 5 0 3,1-3-3-2,1-1 0 2,4 3-2 0,-5 3 2 0,-5 4 5 0,-10 6-5-2,7 7 8 2,-1 0 3 1,-8 0 0-5,4 0-7 5,-5 0 3-1,-9 0-5 0,-5 4-2-2,1-4 1 2,1 0-1 0,-9 0 2 0,-5 0 0-2,0 0 1 2,0 0-3-1,0 0-1 3,0 0-3-5,0 0 0 4,-24 0 4-2,-16 0 0 1,-17 0 1 0,4 0 0-2,-10 0 1 3,-2 0-2-2,-2 0 1-1,-9 16 0 3,-6 15 0-2,3 6 1 1,-10 3-1-2,17 2 0 2,-5 8-1 0,0 12-3 0,2 11 3-2,4 8 0 3,-6 3-1-2,13 2 1 2,-5-5-1-2,5-8 1-1,0 0-2 2,0-8-1 0,6-7 1 1,2-1 0-4,2-5 1 3,21-1 1 0,-3-5 1-2,5-4 0 2,5 2-1-1,1-4 1 2,2-1-1-3,-6 1 3 2,9-6-3 0,8-7 0 0,1-7 0 0,6-10-1-1,5-3 1 0,0-4 3 1,0-3-3-2,0 0-3 2,0 0 2 0,0 0 1 0,0 0 0-2,0 0 0 2,0 0-2 0,0 0 2 1,0 0-4-4,0 0-3 3,25-25-2 0,27-21 8 0,-4-16 1 0,11-10 0-2,2-2 0 2,-1-1 3 1,-2-1-2-4,1 5 1 4,-2-1-2-1,4 1 0-1,1-4 3 0,-1-2-3-1,5-1 4 3,8-1-2-1,-6 11 1-1,5 8 2 0,-5 3 2 2,5 9-3-2,-13 5 2-1,-12 13-5 2,4 4-1 0,-11 6 2 0,5 3 0-2,4 3-1 2,-5 3-1 0,-6 0 3 0,-3 9-2-2,-11 0 6 2,-6 2 1 0,-5 0 0 0,-4 0 1-2,3 0-7 2,-6 0-2 0,9 0 1 0,2 7 1-3,-11-1-2 4,6 0-1 0,-10-3 1-2,-3-1 3-2,0-2-3 4,0 2-2-1,0-2-7 0,0 0-10-2,0 0-26 2,0 0-42 0,0 0-45 1,-3 4-74-4,-14 2-124 4</inkml:trace>
    </iact:actionData>
  </iact:action>
  <iact:action type="add" startTime="29089">
    <iact:property name="dataType"/>
    <iact:actionData xml:id="d9">
      <inkml:trace xmlns:inkml="http://www.w3.org/2003/InkML" xml:id="stk8" contextRef="#ctx0" brushRef="#br2">26138 11849 92 0,'0'0'159'7,"0"0"-30"-1,0 0-27 2,0 0-35 0,0 0-10 0,0 0 2-3,0 0-8 4,-8 101 9 0,8-101-3-2,0 0-10-2,0 0-7 3,0 0 8 0,0-7 10 1,0-12 10-4,0-4-18 3,0-5-21 1,0 0-5-2,0-9-4-1,0-1-6 2,0-14-4 1,0-7 0-1,0-5-2-2,0-7 1 2,8 1-4-1,0 4 2 2,5-3-2-3,-8 5 5 3,0 2-2-2,5 2 0 2,-3-4-5-4,-4 0-1 3,6 3-1 0,-2-1 0 0,-3-2-1-2,8 12 2 1,-12 2-2 2,1 1 0-1,2 7 2-2,2 5-2 2,0 5 3 0,-5 2-3 0,3 8 1-1,-3 5 1 0,0 4-2 1,0 7 0 0,0 0 0-2,0 4 0 2,0 2 0 0,0 0 0 1,0 0 3-4,0 0 2 3,0 0 12 0,0 16 2 0,0 25-5-1,0 6-6 0,-3 7 5 2,-10 3-2-2,9 5 0-2,-9 2-4 4,6 2 1-1,-5-4-3 0,5 5 2-2,-3-1-2 2,5-4-3 0,3-1 1 0,-11-2-1-2,2-7-1 3,8-4 0-2,-10-2 1 1,12-12-1-2,-2-1 1 1,0-1-2 2,-4 0 5-1,7 0-3-2,0 2 6 2,0-4 2 0,0 5-1 0,0-3-3-2,0-3-3 3,0-7 1-2,0-11 1 1,0-2-4-2,0-7 5 3,0 2-5-2,0-2 5 2,0 2 3-4,0 0 3 4,0 0 2-2,0 1-3 2,0-5-1-4,0 0-7 3,0 0-3 0,0 0-4 0,0-13-2-2,0-23 6 2,0-21 2 0,0-10 0 0,0-13 0-3,7 2-1 5,-1-4 0-3,3 6-1 1,-1 3 2-2,-5 5 0 2,5 7-2 1,2-7 2-2,-7 8-1 0,-1-2-1 1,0-2 0 0,1 12 0 0,5-4 1-3,-6 1-1 3,1 5 0 0,4-3 0 0,-1 5-1-2,1 6 3 2,-7 8-3 0,3 9 2 0,-2 11-2-2,-1 2 2 3,0 11 0-2,0 1-1 2,0 0 2-4,0 0 0 3,0 1 1 0,0 30 1 0,0 12-4-2,0 8 3 3,-1 13 0-2,-15 7-3 2,6 4 0-4,-7 7 1 3,4 2-1 0,2 2 1 0,-5 10-1-2,12 3 1 2,-9-1-1 1,6-2 1-2,-6-12 1-1,5-11-1 2,-3-8 1 0,4-8-2 0,-4-7 0-2,4-5 3 2,4-6-3 0,2-5 1 0,1-6 1-2,0-11 3 2,0-10-5 0,0-7 4 0,0 0-4-2,0 0 0 2,0 0-2 0,0-35-1 0,0-24 2-2,9-17 2 2,9-15-1 0,-2-10 1 0,2-8-1-2,-1-10 1 2,-7 4-1 0,3 3 0 0,-5 8 0-2,5 12 0 3,-10 7 1-2,1 13-1 1,7 12 0-2,-9 7 0 3,5 10 0-2,-4 4 0 1,3 9 0-2,-3 7 0 2,1 7 0 0,-4 4 1 0,0 7-1-2,0 1 0 2,0 4 0 0,0 0 1 0,0 0-2-2,0 0 1 2,0 0 0 0,0 0 0 1,0 0 2-4,-7 11 1 4,-11 6-3-2,0 3 1 2,-6 5 0-4,-6 9 1 4,5 11-2-2,-14 7 1 1,6 5-1-2,2 0 0 2,-2-6 1 0,10-9 0 0,0-9-1-2,10-9 0 2,8-7 0 0,5-12 0 0,0-3 0-3,0-2-1 4,0 0-2-1,0 0 3 1,18-14-3-3,8-9 2 1,-6-4 0 1,0-7 1 0,-2-3 0-2,5-10-1 3,-3-5 1-2,3-6-1 1,9-7 1-2,-7 3-1 2,0 4 1 1,4 10 1-2,-19 17 0 0,3 11-1 0,-6 12 2 2,2 8-2-2,-5 0 6-1,3 0-3 2,9 39 0 0,5 18-1-1,-1 7-1 0,13 3 9 1,-10-2 3 0,2-4 8 1,4-7-3-4,-16-7-5 3,2-6-7 0,-1-13-3 1,-12-11-2-4,-2-10 0 3,0-3-1 0,2-4-2-2,3 0 0 2,-2 0-2 0,3 0 4 0,-2-15-2 0,-4-10 0-3,0-7 1 5,0-3 1-3,-13-12-2 1,-12 0 2-2,-7-5-1 2,9-2-1 1,3 5 2-2,2 2-2-1,11 15 2 2,-6 5 0 0,3 5-1 1,-3 7 1-3,3-2-2 1,-8 10 0 1,1 1-5 0,-2 6 5-1,3 0 2 0,-1 0 2 1,2 0 0-2,-4 25 0 2,-1 7-1 0,-10 5 1 0,7 7-2-1,-2-2 0 0,2-5 1 1,4-10-1 1,6-10 0-2,11-8 0-1,-1-5 0 2,3-4-3 0,0 0 0 0,0 0-3-2,0 0-26 2,0 0-66 0,0 0-65 0,0 0-159-2</inkml:trace>
    </iact:actionData>
  </iact:action>
  <iact:action type="add" startTime="33646">
    <iact:property name="dataType"/>
    <iact:actionData xml:id="d10">
      <inkml:trace xmlns:inkml="http://www.w3.org/2003/InkML" xml:id="stk9" contextRef="#ctx0" brushRef="#br3">25737 12199 606 0,'0'0'235'8,"0"0"-102"0,0 0-50-2,0 0-40 2,0 0-19 0,0 0 3 0,0 0-5-2,220 37 1 2,-179-37 10 0,7-12 12 0,-5-2 3-2,3 3-7 2,-4 0-9 0,-1-2-8 0,0-4-9-1,-5-4-7 0,4-2-4 1,-9-8-3 1,5-3 2-5,2-3-3 5,-8-12 6 0,7 2-1-2,-1-7 2-1,4 4 0 2,-6-1-5 0,-7 6 5 0,-1 5-7-2,-4 6 2 3,-6 0-2-2,-3 3 2 2,3 0-2-4,-12 1 0 4,12-4-1-2,-6 4 2 1,3-2-2-2,-8 4 2 2,2 3-3 0,2 2 5 0,-9 10-6-2,0 5 5 3,4 8-5-2,-4-4 5 1,0 4-2 0,0 0 0-2,0-2 2 2,3-4-3 0,-3 4 1-2,0 2-1 2,3 0 1 0,-3 0 2 0,0 0-2-2,0 0 3 2,0 0 6 0,0 0 8 0,0 17-4-2,0 8-5 2,0 5 4 0,-10 1 0 0,-3 2-1-2,3 4 1 2,-11 2 0 0,4 4-6 0,-12 0 2 0,3 2-1-1,1 2-3 0,-7 4-1 1,3-1 0-2,-10-1-1 3,6-2-1-2,-6-5-1 2,1-3 1-4,6-4-1 3,-7-3 0 0,-2 0 1 0,-2-2-2-2,-6 1 3 2,5-3-3 0,-9-3 2 0,2-1-2-2,1-7 4 2,3-4-4 0,8-11 1 0,-2-2-1-2,0 0 0 2,5 0 0 0,6 0 0 0,-4-10 1-2,11-4-1 4,3-1 0-4,0 2 1 2,2 1-1-2,2 1 1 2,6 0 0 0,-3 2 0 0,10 3-2-2,2-2 0 2,1 5 1 0,-9 0-2 0,9 3 2-2,0 0 1 2,-3 0-2 0,3 0 2 0,0 0-1 0,0 0 3-2,0 0-2 2,0 0 0 0,0 0 4-2,0 0 0 3,0 0-3-2,13 0 2 1,26 0-1-2,5 6-2 3,1-6 0-1,14 0-1-1,5 0 0-1,5 0 1 2,-9-11 0 0,-8-6 2 0,0-3 0-1,5-1-1 0,-6-5-1 1,2-4 1 0,-8-8-1 0,4-3 0-2,-9-6 0 2,0-2 0 0,-5-10 0-2,5-3 0 3,0-5 0-2,6-1 0 1,-7 0 0-2,-7 4 0 2,-3 5 0 0,-6 5 0 0,-3 7-1-2,-8 4 1 2,7 5-1 0,-6 1 2 0,-4 9-2-2,-1 1 1 2,-5 11-3 0,2 8 3 0,-5 5 0 0,0 3 2-2,0 0-2 2,0 0 2 1,0 0-2-4,0 0 5 4,0 0 2-3,0 0 2 4,0 14 3-5,0 14-7 3,-8 5-3 0,-8 1 0 0,2 6 1-2,4-4 1 2,-8 9 0 0,2 3 0 0,1 3 0-2,-9 7-2 2,7 4 3 0,-9 0-4 0,1 3-1-2,-7 1 1 2,3-2 0 1,-7-6-2-2,3-2 2 0,-9-5-2 1,0-3 2-1,-2-7-2 2,-12-3 1-4,5-12-1 3,-1-8-1 1,4-6 2-2,-1-6-2-1,8-4 2 2,-2-2-1 0,2 0 2 0,-3 0 0-3,-8 0-1 4,7 0 0-1,-1-14 0 0,-8-3 0 0,14-5-1-2,-1 7 1 2,5 0 0 0,13-4 0-1,0 2-3 1,5 0 1-1,5-1 1 1,7-5-3-1,2 0-1 0,4 5 2 1,-3 5 2 0,3 9-4 0,0 1 4-2,0 3 0 2,0 0 2 0,0 0-1-2,0 0 1 2,0 0 0 0,0 0 5 0,0 0-5-2,10 7 1 2,10 14-1 0,14 1-1 0,-4 0-1-2,6-2 1 2,8 0 1 0,7-1-1 1,5 1 0-4,-5-5 0 3,1-1 2 0,-11-6-2 0,-1-3 0-2,2-5 1 2,-1 0-3 0,0 0 4 0,2 0-1-3,8-27-1 4,-5-10 0-1,-5-8 1 0,2-1 1-2,1-7 0 2,-4-6-1 0,7-5 2 3,-5-6-1-8,-10-3 2 7,5 2 0-4,-5 3-2 3,0 0 2-4,0 1-1 3,-7 5-3 1,4 1 0 0,-15 7-2-4,2 12 2 3,0 9 1-1,-15 10 2 2,2 12-6-4,-3 6 5 3,0 5-2 0,0 0 0 0,0 0 3-2,0 0-2 2,0 0 4 0,0 0 4 1,0 0-2-4,0 0 4 4,0 0-10-2,0 0 2 1,0 0-3-3,0 0 1 4,0 0-1-1,0 0 0 0,0 0-5-2,0 0-10 2,0 0-27 0,0 0-47 0,0 16-63-3,0-5-125 4,-4 9-881-1</inkml:trace>
    </iact:actionData>
  </iact:action>
  <iact:action type="add" startTime="40416">
    <iact:property name="dataType"/>
    <iact:actionData xml:id="d11">
      <inkml:trace xmlns:inkml="http://www.w3.org/2003/InkML" xml:id="stk10" contextRef="#ctx0" brushRef="#br4">32822 6552 561 0,'0'0'278'8,"0"0"-156"-2,0 0-43 3,0 0-25-2,0 0-24 1,0 0-5-2,0 0 2 2,141-16 9 0,-101 14 12 0,15-1 13-3,-7 3-17 3,16-4-7 1,6 4 2-1,-10 0-19 0,4 0-4-3,-7 0 0 4,-14 0-1-1,-6 0-9-2,-17 0 1 1,-13 0 0 2,-3 0 1-1,2 0-5-2,-6 0-1 2,0 0-2 0,0 0 0 1,0 0 0-4,0 0-1 3,0 0 2 0,0 0-3 0,0 0 2-2,0 0-2 1,0 0-3 2,-26-22 4-1,-17-13 1 0,-15-12 0-3,-12 3 0 4,-1-7 1-1,0 0-1-1,-4 1-1-1,11 3-4 4,6 2-9-2,14 8-5-1,8 9 7 0,16 5 6 0,10 10 5 2,7 5-4-2,3 8 4-1,0 0 1 2,0 0 0 0,0 0 2 0,0 0-2-3,0 0 3 4,0 0-2 0,0 0 2-4,0 4-1 3,3 24-2 0,14 12-2 0,6 7 2-2,3 7 0 2,-11 15-1 0,11 2 1 0,-7 8 1-2,3 0 0 3,-4-4 0-2,-9-4-1 2,7-9-1-4,0-8-1 3,-9-13 2 0,6-13 1 0,-8-11 0-2,-2-11-1 2,-1-6 0 1,-2 0 0-2,11 0-2-1,-7 0-2 3,15-28 1-2,8-19 1 1,2-15-1-2,9-11 3 2,-10-12 0 0,8-1-1 0,-13-8 0-2,5 8 1 3,-2 2 0-1,-16 13 0 0,3 14 0-3,-10 15-1 3,-2 12 1 0,2 6 0 0,-3 11-2-2,0 5 0 2,0 2 2 0,0 3-2 0,0 3 2 1,0 0 1-4,0 0 0 3,0 0-1 0,-3 0 1 0,-39 17-1-2,-27 31 5 2,-2 5 2 1,-12 6-3-4,2 1 0 4,4 4 0-2,-6-9-3 2,9-4 0-2,15-9 0-1,18-10-2 3,17-13 1-2,5-5-1 1,14-10 2-2,5-4-2 2,0 0 0 0,0 0 1-3,0 0-29 4,24 0-57-1,16-24-81 0,-22 13-86-2,-8-1-616 1</inkml:trace>
    </iact:actionData>
  </iact:action>
  <iact:action type="add" startTime="43470">
    <iact:property name="dataType"/>
    <iact:actionData xml:id="d12">
      <inkml:trace xmlns:inkml="http://www.w3.org/2003/InkML" xml:id="stk11" contextRef="#ctx0" brushRef="#br4">16168 6426 209 0,'0'0'190'8,"0"0"-117"-3,0 0-7 4,0 0 11-1,0 0-22 0,0 0 4-3,0 0 52 4,24-5-9-2,-1-10-16 2,15 2-2-1,-2-4-17-2,7-7-32 2,14-3-9-1,4 0-2-1,0-8-10 2,2-1-3 0,7 5-3 1,-16 4 2-3,-1 3-6 2,-5 8 2 0,-12 2 2 0,-4 6 0-2,-12 4 1 2,-12 1 2 0,-4 3 4 0,2 0-7-2,-6 0 0 2,0 0-5 0,0 0-2 0,0 0 2-2,0 0-3 2,0 0-1 0,-29 0 1 0,-12 0 3-2,-2-5-2 2,-5-3-1 0,-6-4 0 0,-2-5 0-2,-4-5 0 2,11-6-1 0,-7-1 1 0,-1 2 0-2,15 2-2 2,1 10-3 0,18 4 4 0,3 8-1-2,7 3 1 2,11 0 0-1,2 0 1 2,-2 0 2-4,2 0-2 3,0 0 1 0,0 0 1 0,0 0 0-2,0 31-2 3,2 12 0-2,20 4-1 1,-2 7 1-1,17-2 0 0,-10-3 1 2,8 4-1-2,-5-5 0 0,-3 1 1 1,-3-2-1 0,-6 0 0 0,0 1 0-3,0-6 0 4,-12-5 1-2,7-14-1 2,-12-7-1-4,2-7 1 4,-3-6 0-2,0-1 1 1,0-2-3-1,4 0 0 1,8-30 1 1,-5-27-1-2,9-14 2 0,-12-13 1 0,14-12-1 2,-5-10-1-2,-6-9 1-1,9-6 0 2,-6 9 0 0,3 14 0 0,-8 19 0-2,8 19 0 2,-10 24 0 1,4 14 0-1,2 11 1-3,-9 2-1 3,0 6 0 0,0 3 0 0,0 0 1-1,0 8 4 0,-21 38-1 1,-19 24-2 0,-17 18 2 0,-15 18-1 0,4 12 2 0,-12 1-3 0,3-13 0-2,13-22-1 2,8-23-1 0,17-18 0 1,11-16-1-5,11-9-1 5,11-12-3-1,6-6-10-1,0 0-41-2,0 0-60 2,10-9-43 2,9-8-209-1</inkml:trace>
    </iact:actionData>
  </iact:action>
  <iact:action type="add" startTime="48802">
    <iact:property name="dataType"/>
    <iact:actionData xml:id="d13">
      <inkml:trace xmlns:inkml="http://www.w3.org/2003/InkML" xml:id="stk12" contextRef="#ctx0" brushRef="#br4">20224 17724 665 0,'0'0'238'8,"0"0"-144"-2,-6 0-50 2,-31 0-18 0,-17 0-8 0,-5 0-13-2,-1 0-1 2,-5 15-2 0,6 4 2 1,-5 9 9-2,6 6 10-2,-2 13 7 4,1 12-4-2,8 3-12 0,-2 11-4 1,12-3-3 1,5-1 0-2,13-11-1 1,18-4 4-1,5-10 0 1,0-5 12 0,25-2 13 0,37 0-7-2,19-7-17 2,22-7-11 0,12-9-1 0,2-11 1-2,-9-3 0 2,5 0 0 0,-13-17-1 0,-12-23 0-2,-11 2-1 2,-18-6 0 0,-2-10 1-2,-18 9 1 2,-14 2-1 0,-8 15 1 1,-14 11-2-3,-3 9 2 0,0 5 0 2,0 3 4 0,0 0 5-1,0 0-5 0,0 0 6 1,-18 0-1 0,-5-2 0 0,4-2 2-1,-1 1 7 0,-13 0 9 2,1 3 15-4,-25 0 8 3,-9 0-15 0,-8 0-10 0,-6 12-10-2,8-7-11 2,11 3-2 0,14-4-2 0,13-4-2-1,21 0-3 0,2 0-30 1,11 0-54 0,0 0-31-2,5 0-50 2,24 0-256 0</inkml:trace>
    </iact:actionData>
  </iact:action>
  <iact:action type="add" startTime="49612">
    <iact:property name="dataType"/>
    <iact:actionData xml:id="d14">
      <inkml:trace xmlns:inkml="http://www.w3.org/2003/InkML" xml:id="stk13" contextRef="#ctx0" brushRef="#br4">21052 18312 464 0,'0'0'344'9,"0"0"-192"-2,0 0-80-1,0 0-36 2,0 0-19 0,0 0-6 0,0 0 11-2,257-65-11 2,-240 39-10 0,-10 1 0-2,-7 0-1 2,0 3-4 0,-7-1-6 0,-34 11-43-2,-11 12 35 1,-13 0 7 2,-5 12 7-1,-1 30 4-2,9 3 8 3,17 6 10-2,12-1 8 1,14-1 9-2,12-2 0 2,7-2-14 0,0-1 3 0,20-4-2-2,28 1-7 2,24-6-10 1,8-13-5-2,4-14-12 1,-3-8-32-2,-17 0-33 2,-48-13-51 0,-9-4-347-2</inkml:trace>
    </iact:actionData>
  </iact:action>
  <iact:action type="add" startTime="50100">
    <iact:property name="dataType"/>
    <iact:actionData xml:id="d15">
      <inkml:trace xmlns:inkml="http://www.w3.org/2003/InkML" xml:id="stk14" contextRef="#ctx0" brushRef="#br4">22083 18131 337 0,'0'0'194'6,"0"0"-120"2,0 0 38 0,0 0 5 0,0 0-30-2,0 0-14 2,-340 57-9-1,265-12-8 2,14 11-9-3,21-6-11 2,16 2-6 0,11-5 5-1,13-3-3 0,0-4-13 0,54-8-4 2,8-10-11-1,19-14-2-2,-4-8-2 3,-10 0-2-1,-6-30 0-1,-8-22-2-1,-13-6-9 4,-16-3-31-2,-18 4-12 0,-6-5-43 0,0 50-83-3,-6-3-354 2</inkml:trace>
    </iact:actionData>
  </iact:action>
  <iact:action type="add" startTime="50911">
    <iact:property name="dataType"/>
    <iact:actionData xml:id="d16">
      <inkml:trace xmlns:inkml="http://www.w3.org/2003/InkML" xml:id="stk15" contextRef="#ctx0" brushRef="#br4">22590 18188 448 0,'0'0'226'5,"0"0"-84"3,0 0-73-1,0 0-15 2,0 0-5-1,0 0-27-2,0 0 12 2,-100 31 11 0,43-13 2-2,1 9-10 2,2 3-15-1,5 5-4 2,8-1-7-3,17 3-3 2,5-10 6-1,6 3-2 2,13-10-4-3,0-3-5 2,49-9 9-1,15-8-12 2,-3 0 0-3,5-8-2 2,-9-31 0 1,-8-16 1-2,-5-26-3-1,-17-10-2 2,7-19-7 0,-16-8-10 1,-9 3 1-4,4 18 11 4,-10 36 6-2,-3 30 5 1,0 25 0-2,0 6 0 2,0 15 7 0,0 38 7 1,-23 22 3-2,5 21-4-1,0 12-4 5,0 1 2-4,-1-8-5-1,11-12-1 3,-4-15-4-3,5-19-1 3,7-15-4-4,0-17-39 4,0-12-79-2,0-11-145 0</inkml:trace>
    </iact:actionData>
  </iact:action>
  <iact:action type="add" startTime="51434">
    <iact:property name="dataType"/>
    <iact:actionData xml:id="d17">
      <inkml:trace xmlns:inkml="http://www.w3.org/2003/InkML" xml:id="stk16" contextRef="#ctx0" brushRef="#br4">22829 18400 519 0,'0'0'236'8,"0"0"-124"0,0 0-76-2,0 0-21 2,0 0 1-1,0 0 0 2,0 0-5-1,280-170-5-2,-269 128-2 3,-5 5-4-2,-6 5-2-1,0 14-1 2,-29 4-11 0,-3 11-13-1,-21 3 20-1,6 3 7 3,-6 41 14-2,-2 8 18 3,26 10 18-3,-3-4-8-1,23-2 4 3,6-7-17 0,3-8 9-3,0-8 0 2,4-1-6-1,37-7-16 2,5-1-2-4,11-17-14 4,7-7-21-1,-6 0-18-1,-2-12-45 0,-40-7-60 0,-9 2-274 1</inkml:trace>
    </iact:actionData>
  </iact:action>
  <iact:action type="add" startTime="51848">
    <iact:property name="dataType"/>
    <iact:actionData xml:id="d18">
      <inkml:trace xmlns:inkml="http://www.w3.org/2003/InkML" xml:id="stk17" contextRef="#ctx0" brushRef="#br4">23793 18173 438 0,'0'0'160'6,"0"0"-40"2,0 0-28 0,0 0-7-2,0 0-13 2,0 0-25 0,-261 51-14-1,221-30 8 0,15-4-2 1,6-4-1 0,9 1-5 0,7 6-6-2,3 2-6 3,0 3-1-2,12 6-12 1,12 3-3-2,-3-3-1 2,-1-1-2 0,-1-3-1 0,-18-5 0-2,-1-3-2 2,0-6 0 0,0 2-1 0,-4-6-5-2,-37-9 4 1,-12 0-5 1,-10 0-14 1,-2 0-26-4,33-17-68 4,12 10-234-1</inkml:trace>
    </iact:actionData>
  </iact:action>
  <iact:action type="add" startTime="52315">
    <iact:property name="dataType"/>
    <iact:actionData xml:id="d19">
      <inkml:trace xmlns:inkml="http://www.w3.org/2003/InkML" xml:id="stk18" contextRef="#ctx0" brushRef="#br4">24073 18376 685 0,'0'0'234'7,"0"0"-90"-2,0 0-52 2,0 0-40 1,0 0-10 0,0 0-24-2,8 242-15 2,-8-233-3 0,0-4-13 0,-1-5-36-1,1 0-125 0,0-20-330 2</inkml:trace>
    </iact:actionData>
  </iact:action>
  <iact:action type="add" startTime="52473">
    <iact:property name="dataType"/>
    <iact:actionData xml:id="d20">
      <inkml:trace xmlns:inkml="http://www.w3.org/2003/InkML" xml:id="stk19" contextRef="#ctx0" brushRef="#br4">24137 18058 459 0,'0'0'307'3,"0"0"-149"4,0 0-77 1,0 0-49 0,0 0-21-2,0 0-11 3,30-126-31-1,-40 126-95 0,7 0-196-1</inkml:trace>
    </iact:actionData>
  </iact:action>
  <iact:action type="add" startTime="52712">
    <iact:property name="dataType"/>
    <iact:actionData xml:id="d21">
      <inkml:trace xmlns:inkml="http://www.w3.org/2003/InkML" xml:id="stk20" contextRef="#ctx0" brushRef="#br4">24635 18237 367 0,'0'0'169'6,"0"0"0"1,0 0-55 0,0 0-35 1,0 0-3-2,0 0-29 2,-281 251-13 0,261-208 0 0,4-11-1-2,16-2-4 2,0-3-3 0,24-3 7 0,36-4-10-2,14-2-20 2,8-6-3 0,-5-7-11 0,-16-5-39-1,-54 0-64 0,2 0-227 1</inkml:trace>
    </iact:actionData>
  </iact:action>
  <iact:action type="add" startTime="54368">
    <iact:property name="dataType"/>
    <iact:actionData xml:id="d22">
      <inkml:trace xmlns:inkml="http://www.w3.org/2003/InkML" xml:id="stk21" contextRef="#ctx0" brushRef="#br4">3729 18713 441 0,'0'0'227'8,"0"0"-200"0,0 0 15 0,0 0-9-2,0 0-25 2,0 0-5 0,0 0 4 0,16-643 13-3,-16 559 28 3,0 17 22 1,0 18-32-2,1 24-7 0,-1 17-14 1,0 4-3 0,0 4-1-1,3 0 9 0,4 4 41 1,12 21-11 0,3 8-38 0,11 10 15-2,9 5 2 1,9 10 13 1,-2 21-8 1,6 11-19-3,0 9-8 4,-3 2-4-4,-2-5-3 2,0-10 1-2,-6-9 3 3,-3-16 0-1,-5 1-3-1,-3-13 4-1,-2 3-2 2,-5-7 3 0,-16-14 4 1,7-14 5-3,-11-12 2 2,-6-5-12 0,7 0-7 0,-4 0-4-3,4-36 4 4,4-9 0-2,2-24 1 2,-8-17-1-3,0-21 6 2,-5-8-6-1,0-11 4 1,0 2-3-1,0 1 1 0,0 10-2 1,-5 12-1 0,5 17 1-1,0 20-4 0,0 24-8 2,0 23-36-2,0 12-32-1,8 5-27 3,-4 5-110-1,8 14-424-1</inkml:trace>
    </iact:actionData>
  </iact:action>
  <iact:action type="add" startTime="55268">
    <iact:property name="dataType"/>
    <iact:actionData xml:id="d23">
      <inkml:trace xmlns:inkml="http://www.w3.org/2003/InkML" xml:id="stk22" contextRef="#ctx0" brushRef="#br4">5155 18580 317 0,'0'0'174'8,"0"0"-55"0,0 0 17-2,0 0-40 2,0 0-28 0,0 0-7 0,0 0-18 1,-145-10-11-4,122 43 3 2,5 4 17 1,5 5-9 1,10 1-16-3,3-4-4 2,0 0-8 0,14-7-7-1,16-10-1 0,8-14 0 1,-4-8 4 0,-5 0-7-1,11-28-2-1,-20-14-2 3,3-3-6-1,-8-6 5-2,-13 3-2 2,-2 7-7 0,0 1-16 0,0 9-11 0,0 11-19-2,0 6-63 2,-2 14-105 0,-7 0-241 0</inkml:trace>
    </iact:actionData>
  </iact:action>
  <iact:action type="add" startTime="55718">
    <iact:property name="dataType"/>
    <iact:actionData xml:id="d24">
      <inkml:trace xmlns:inkml="http://www.w3.org/2003/InkML" xml:id="stk23" contextRef="#ctx0" brushRef="#br4">5513 17707 202 0,'0'0'244'8,"0"0"-98"-1,0 0 5 2,0 0-31-3,0 0-7 2,0 0-30 0,16 42 5 0,-16 40-55-2,0 16-11 2,0 11 7 0,0 12 3-2,0 1-3 1,0-3-5 2,3-10-10-1,-3-15-7-1,1-15-1 0,-1-16-5 1,0-25-1 1,3-18-5-2,-3-16-27 0,5-4-36 0,10-17-78 2,-12-15-85-2,10-1-167-1</inkml:trace>
    </iact:actionData>
  </iact:action>
  <iact:action type="add" startTime="56043">
    <iact:property name="dataType"/>
    <iact:actionData xml:id="d25">
      <inkml:trace xmlns:inkml="http://www.w3.org/2003/InkML" xml:id="stk24" contextRef="#ctx0" brushRef="#br4">5757 18303 520 0,'0'0'254'5,"0"0"-137"3,0 0-40 0,0 0 13 0,0 0-4-2,0 0-38 2,-269-28-18 0,200 28-22 0,9 0-8-2,-1 6-4 2,22 2-43 0,32-3-129-2,7-2-469 2</inkml:trace>
    </iact:actionData>
  </iact:action>
  <iact:action type="add" startTime="56680">
    <iact:property name="dataType"/>
    <iact:actionData xml:id="d26">
      <inkml:trace xmlns:inkml="http://www.w3.org/2003/InkML" xml:id="stk25" contextRef="#ctx0" brushRef="#br4">7183 17887 217 0,'0'0'208'7,"0"0"-79"0,0 0 18 1,0 0-24-2,0 0-32 2,0 0-46-1,0 0 12-1,-7-13 16 2,-47 37 0 0,-5 10-5 1,-5 11-8-1,0 5-20-1,-6 10-26-1,7 4-9 3,5 6-1-2,11 3-3 0,11 3 0 1,11-6 1 1,14-5 0-2,11-7 2-1,0-6 2 2,32-3 4 0,36-5-2 1,22 1-5-4,13-15-3 3,4-10-2 0,-6-16-2 0,-1-4 3-2,-5-17-8 2,-11-32 5 0,-12-18-8 0,-5-12 2-1,-14 6 3 0,-16 6 1 1,-10 20 0 0,-14 21 2-2,-6 14 4 2,-7 12 0 0,0 0 0 0,0 0 1-2,0 0 0 3,0 0 0-2,0 0 8 2,0 0 4-4,-23 0 6 3,-7 6 3 0,-5 5-1 0,-11-3 9-2,-4-3-12 2,0 3-8 0,-1-6-8 0,12-2-2-1,1 0-1 0,12 0-11 1,9 0-24-2,5 0-40 2,12 0-39 0,0 0-75 0,0 0-191 0</inkml:trace>
    </iact:actionData>
  </iact:action>
  <iact:action type="add" startTime="57338">
    <iact:property name="dataType"/>
    <iact:actionData xml:id="d27">
      <inkml:trace xmlns:inkml="http://www.w3.org/2003/InkML" xml:id="stk26" contextRef="#ctx0" brushRef="#br4">7902 18580 324 0,'0'0'352'8,"0"0"-164"0,0 0-52-1,0 0-46 1,0 0-30-1,0 0-24 0,124 4-8 1,-84-12-17-1,-3-5-2 0,0-11-2 2,-10 4-5-3,-4-7-2 2,-5-8-2 0,-10 10-5 0,-8 3-12-3,0 5-33 4,-10 7 1-1,-29 10 28 0,-2 0 18 0,-5 0 5-2,-8 0 2 2,10 30 12 0,0-3 3-2,5 10 4 4,8 0 1-4,13 3-3 3,10-4 5-2,8 1-1-1,0 4-5 2,3-1 2 0,38 2-8-1,11-2-7 0,-4-10-3 1,8-6-2 0,-12-9 0-2,1-15-12 3,3 0-20-2,-11 0-27 1,-3-31-49-2,-24 12-64 3,-6 5-243-2</inkml:trace>
    </iact:actionData>
  </iact:action>
  <iact:action type="add" startTime="57812">
    <iact:property name="dataType"/>
    <iact:actionData xml:id="d28">
      <inkml:trace xmlns:inkml="http://www.w3.org/2003/InkML" xml:id="stk27" contextRef="#ctx0" brushRef="#br4">8709 18481 267 0,'0'0'150'7,"0"0"-15"0,0 0 27 1,0 0-54-2,0 0-23 2,0 0 2 0,-288 30-15 0,254 4 8 0,14 5-24-2,16-3-6 2,4 8-15 0,0-6-9 0,24-7-16-2,26-11-8 2,11-15 7 0,-2-5-3-2,-7 0-6 2,0-25 1 0,-11-9-2 1,-14-6 0-2,-6 1 1 0,-10 6-4 0,-6 9-15 1,-5 0-37-2,0 7-17 2,0 9-82 0,-13 8-222 0</inkml:trace>
    </iact:actionData>
  </iact:action>
  <iact:action type="add" startTime="58216">
    <iact:property name="dataType"/>
    <iact:actionData xml:id="d29">
      <inkml:trace xmlns:inkml="http://www.w3.org/2003/InkML" xml:id="stk28" contextRef="#ctx0" brushRef="#br4">9224 18331 225 0,'0'0'98'8,"0"0"-59"-2,0 0 9 2,0 0-12 0,0 0 6 0,0 0 66-3,16-2 56 5,-16 2-76-3,0 0-24 1,4 0-9-2,-4 0-18 2,0 0-15 0,3 0-11-1,-3 0-7 0,0-3 0 1,0 3 2 0,0 0 10 0,0 0 10 0,1 0 9-2,-1 0-12 2,0 0-13 0,0 0-7-2,0 0-1 2,0 0-1 0,0 0-1 0,0 0 0-2,0 0 2 2,0 0 4 0,0 0-1 0,0 0-2-2,0 0-1 2,0 0-2 0,0 0 1 0,0 0 0-2,0 0 1 2,0 0 3 0,0 0 4 0,0 0 5-2,0 0-6 2,-1 0-6 0,-12 0-2 0,-2 0 2-2,-1 0-1 2,-7 10 0 0,6 0 0 1,1 7 1-4,0-10 0 4,7-1 2-3,-2 1 6 3,8 1 3-4,-2 1 1 3,-8 1-5 0,6 1-6 1,3 6-2-3,-8 2-1 2,5 6 5 0,-2 4-4 0,8-1 1 0,1-4 2-2,0-7-3 2,0-4 0 0,0-11 0-2,0 4 1 3,0-4-2-2,0 7 2 1,0-1-1-2,1 16-1 3,27-3 0-2,-8-1 0 1,5-9 0-2,1-5 0 2,-2-6-1 0,10 0-2 0,5-25 1-2,-6-20-1 2,6-17 3 0,-10-6-4 0,-2-7 3 1,-1-9-4-4,-15-7-4 3,-8-2-1 0,-3 9 0-2,0 12 6 2,0 18 1 0,-3 17 2 0,-17 14-4-1,8 9-2 1,4 13-1-1,-3 1 3 2,1 0 3-2,6 0-1-1,-9 21 3 1,10 16 3 2,0 19 5-3,3 17 2 4,0 17 5-4,0 17-3 2,0 0 1-1,0 0 0 0,3-9 5 1,0-19-7 0,4-20-6 0,-4-22-5-1,-3-24-2 1,0-7-3-1,0-6-29 0,0 0-40 1,0 0-88-1,3-14-225 1</inkml:trace>
    </iact:actionData>
  </iact:action>
  <iact:action type="add" startTime="59132">
    <iact:property name="dataType"/>
    <iact:actionData xml:id="d30">
      <inkml:trace xmlns:inkml="http://www.w3.org/2003/InkML" xml:id="stk29" contextRef="#ctx0" brushRef="#br4">9544 18672 329 0,'0'0'295'6,"0"0"-134"2,0 0-54 0,0 0-52 0,0 0-24-2,0 0-12 2,0 0-14 0,303-234-1-2,-287 187-3 2,-13 12-1 0,-3 13 0 0,0 7-2-2,-23 15-9 2,-18 0-10 0,-11 10 6-1,-5 29 7-1,7 14 8 3,9 8 16-1,11 3 29 0,11 0 6-1,14-9 11 0,5-1-12 1,0-9-12 1,0-12-8-4,25-10-7 4,14-3-9-2,2-16-6 2,12-4-8-4,-6 0-5 3,9 0-20 0,-12-24-16 0,-1 4-44-1,-32 10-69 0,-7 0-230 1</inkml:trace>
    </iact:actionData>
  </iact:action>
  <iact:action type="add" startTime="59528">
    <iact:property name="dataType"/>
    <iact:actionData xml:id="d31">
      <inkml:trace xmlns:inkml="http://www.w3.org/2003/InkML" xml:id="stk30" contextRef="#ctx0" brushRef="#br4">10356 18336 362 0,'0'0'163'8,"0"0"-102"-1,0 0 48 0,0 0-21 1,0 0-24-1,0 0-11 2,-122 108-9-3,103-83-4 2,-1 0 0 0,17-5 3-1,2 5 0-1,1-1-7 5,0 14-18-5,0-7-4 3,0 2-7-5,13 1-3 5,-2 0-2-1,2-3 0 0,-7 2 1-2,-6 1-3 2,0-6 0 0,0-5 0 2,0-4 1-6,-3-1-1 4,-33-11-2 0,-5-7 0 0,-2 0-4-2,-5 0-25 2,-4-7-51 0,36-16-109 1,12 9-314-4</inkml:trace>
    </iact:actionData>
  </iact:action>
  <iact:action type="add" startTime="59957">
    <iact:property name="dataType"/>
    <iact:actionData xml:id="d32">
      <inkml:trace xmlns:inkml="http://www.w3.org/2003/InkML" xml:id="stk31" contextRef="#ctx0" brushRef="#br4">10614 18590 353 0,'0'0'306'6,"0"0"-155"1,0 0-60 1,0 0 0 0,0 0-44 0,0 0-21-3,36 262-19 4,-36-255-6-1,0-7-1 0,0 0-15 0,0-15-67-2,0-15-114 1,0 6-108 1</inkml:trace>
    </iact:actionData>
  </iact:action>
  <iact:action type="add" startTime="60116">
    <iact:property name="dataType"/>
    <iact:actionData xml:id="d33">
      <inkml:trace xmlns:inkml="http://www.w3.org/2003/InkML" xml:id="stk32" contextRef="#ctx0" brushRef="#br4">10650 18252 490 0,'0'0'281'5,"0"0"-98"2,0 0-82 1,0 0-43 0,0 0-41-2,0 0-17 3,6-72-12-2,-6 92-60 1,0-13-52-2,0 7-236 2</inkml:trace>
    </iact:actionData>
  </iact:action>
  <iact:action type="add" startTime="60316">
    <iact:property name="dataType"/>
    <iact:actionData xml:id="d34">
      <inkml:trace xmlns:inkml="http://www.w3.org/2003/InkML" xml:id="stk33" contextRef="#ctx0" brushRef="#br4">11055 18376 312 0,'0'0'94'8,"0"0"-18"-2,0 0-3 2,0 0 44 0,0 0-11 0,0 0-11-2,-131 244 20 3,125-192-23-2,6-8-25 1,0-4-14-2,6-6 4 2,22-10-19 0,11-3-15 0,1-12-15 0,7-9-8-2,-7 0 0 2,-2 0-18 0,-2-9-40-2,-33-6-25 2,1 7-196-1</inkml:trace>
    </iact:actionData>
  </iact:action>
  <iact:action type="add" startTime="73050">
    <iact:property name="dataType"/>
    <iact:actionData xml:id="d35">
      <inkml:trace xmlns:inkml="http://www.w3.org/2003/InkML" xml:id="stk34" contextRef="#ctx0" brushRef="#br3">21265 17001 409 0,'0'0'126'9,"0"0"-29"-5,0 0-29 5,1 0-4-1,15-4 13-1,0-7 1 0,8-6-15 1,0 2-22 0,4-2 0-2,4-3-12 2,8 1-12 0,-4-4-5 0,9-1-7 1,2-8-5-4,12-1-2 2,11-4-15 2,-5 0-39-2,-6 9-50-1,-43 22-144 5,-11 1-180-5</inkml:trace>
    </iact:actionData>
  </iact:action>
  <iact:action type="add" startTime="73330">
    <iact:property name="dataType"/>
    <iact:actionData xml:id="d36">
      <inkml:trace xmlns:inkml="http://www.w3.org/2003/InkML" xml:id="stk35" contextRef="#ctx0" brushRef="#br3">22274 16424 455 0,'0'0'206'5,"0"0"-92"3,0 0-50 0,0 0-9 0,0 0-7-2,0 0 14 2,159-107-14 0,-121 83-13-2,-2-1-14 2,8 1-16-1,9-4-5 2,1-6-3-2,13 0-16 0,-4-1-36 2,1 5-30-2,-4 4-28-1,-44 23-133 2,-12-2-189-1</inkml:trace>
    </iact:actionData>
  </iact:action>
  <iact:action type="add" startTime="73592">
    <iact:property name="dataType"/>
    <iact:actionData xml:id="d37">
      <inkml:trace xmlns:inkml="http://www.w3.org/2003/InkML" xml:id="stk36" contextRef="#ctx0" brushRef="#br3">23390 15826 366 0,'0'0'144'6,"0"0"-70"0,0 0 11 2,0 0-30 0,0 0-34 0,0 0-1-2,184-81-6 1,-143 67-8 2,-4 1-6-3,3 7-8 1,-4 0-49 2,-4-6-76-1,-19 9-65-1,0-4-191 0</inkml:trace>
    </iact:actionData>
  </iact:action>
  <iact:action type="add" startTime="73815">
    <iact:property name="dataType"/>
    <iact:actionData xml:id="d38">
      <inkml:trace xmlns:inkml="http://www.w3.org/2003/InkML" xml:id="stk37" contextRef="#ctx0" brushRef="#br3">24334 15420 302 0,'0'0'226'9,"0"0"-86"-1,0 0-35-1,0 0-46-2,0 0-24 3,0 0-21 0,165-85-9-2,-142 74-1 2,10-6-4 1,-9-3-9-2,12 1-51-1,-35 10-124 2,7-1-88 0</inkml:trace>
    </iact:actionData>
  </iact:action>
  <iact:action type="add" startTime="74136">
    <iact:property name="dataType"/>
    <iact:actionData xml:id="d39">
      <inkml:trace xmlns:inkml="http://www.w3.org/2003/InkML" xml:id="stk38" contextRef="#ctx0" brushRef="#br3">24495 15277 437 0,'0'0'204'8,"0"0"-29"0,0 0-75 0,0 0-16-2,0 0-29 2,0 0-20 1,258-153-17-3,-215 120-13 0,1-6-5 3,12-11 0-1,5-4 0 0,3-3-11 0,10-2-26-2,-5 12-51 2,5 2-73 0,-51 33-133 1,-5 5-220-4</inkml:trace>
    </iact:actionData>
  </iact:action>
  <iact:action type="add" startTime="74431">
    <iact:property name="dataType"/>
    <iact:actionData xml:id="d40">
      <inkml:trace xmlns:inkml="http://www.w3.org/2003/InkML" xml:id="stk39" contextRef="#ctx0" brushRef="#br3">25914 14032 350 0,'0'0'158'6,"0"0"-52"1,0 0-17 1,0 0-52 0,0 0-16-2,0 0-16 2,248-237 0 0,-205 196-3 0,11 4-1-3,-6 0-1 3,15 0-23 0,-44 27-96 1,3-2-93-1</inkml:trace>
    </iact:actionData>
  </iact:action>
  <iact:action type="add" startTime="74651">
    <iact:property name="dataType"/>
    <iact:actionData xml:id="d41">
      <inkml:trace xmlns:inkml="http://www.w3.org/2003/InkML" xml:id="stk40" contextRef="#ctx0" brushRef="#br3">26989 13337 292 0,'0'0'120'4,"0"0"-24"4,0 0-13-1,0 0-5-1,0 0-35 2,0 0-30 0,238-165-11 0,-202 142-2 0,5-3-38-1,-31 18-83 0,-1 5-93 1</inkml:trace>
    </iact:actionData>
  </iact:action>
  <iact:action type="add" startTime="74824">
    <iact:property name="dataType"/>
    <iact:actionData xml:id="d42">
      <inkml:trace xmlns:inkml="http://www.w3.org/2003/InkML" xml:id="stk41" contextRef="#ctx0" brushRef="#br3">27540 13014 559 0,'0'0'191'2,"0"0"-91"6,0 0-30 0,0 0-45 1,0 0-12-2,0 0-5-1,212-306-8 1,-172 236 0 1,10 4 0-1,3 10-11 1,14 6-24-1,-47 40-74 2,3 3-254-3</inkml:trace>
    </iact:actionData>
  </iact:action>
  <iact:action type="add" startTime="76138">
    <iact:property name="dataType"/>
    <iact:actionData xml:id="d43">
      <inkml:trace xmlns:inkml="http://www.w3.org/2003/InkML" xml:id="stk42" contextRef="#ctx0" brushRef="#br3">21117 16813 261 0,'0'0'203'8,"0"0"-74"0,0 0-42 0,0 0-29-2,0 0-30 4,0 0-28-4,0 0-1 2,9-477-81-2,-6 446-119 2</inkml:trace>
    </iact:actionData>
  </iact:action>
  <iact:action type="add" startTime="76312">
    <iact:property name="dataType"/>
    <iact:actionData xml:id="d44">
      <inkml:trace xmlns:inkml="http://www.w3.org/2003/InkML" xml:id="stk43" contextRef="#ctx0" brushRef="#br3">21242 15447 470 0,'0'0'160'6,"0"0"-52"2,0 0-47 0,0 0-36 0,0 0-19-2,0 0-6 2,4-351-2 0,-4 295-6 0,0 1-19-2,0-2-77 2,0 40-106 0,0-3-261 0</inkml:trace>
    </iact:actionData>
  </iact:action>
  <iact:action type="add" startTime="76493">
    <iact:property name="dataType"/>
    <iact:actionData xml:id="d45">
      <inkml:trace xmlns:inkml="http://www.w3.org/2003/InkML" xml:id="stk44" contextRef="#ctx0" brushRef="#br3">21262 14082 198 0,'0'0'293'5,"0"0"-151"3,0 0-38 0,0 0-75 0,0 0-29-2,0 0-54 2,28-225-163-1</inkml:trace>
    </iact:actionData>
  </iact:action>
  <iact:action type="add" startTime="76650">
    <iact:property name="dataType"/>
    <iact:actionData xml:id="d46">
      <inkml:trace xmlns:inkml="http://www.w3.org/2003/InkML" xml:id="stk45" contextRef="#ctx0" brushRef="#br3">21262 13098 384 0,'0'0'138'6,"0"0"-53"2,0 0-22 0,0 0-38-2,0 0-25 2,0 0-30 0,0 0-61-1,20-245-19-1,-20 245 48 3</inkml:trace>
    </iact:actionData>
  </iact:action>
  <iact:action type="add" startTime="76845">
    <iact:property name="dataType"/>
    <iact:actionData xml:id="d47">
      <inkml:trace xmlns:inkml="http://www.w3.org/2003/InkML" xml:id="stk46" contextRef="#ctx0" brushRef="#br3">21272 12079 524 0,'0'0'163'6,"0"0"-78"1,0 0-49 1,0 0-22 0,0 0-14 0,0 0-8-2,77-541-26 1,-59 460-19 2,2-18 1-1,-4-13 11-2,-12-18 23 2,-4 83 15 0,0 3-199 0</inkml:trace>
    </iact:actionData>
  </iact:action>
  <iact:action type="add" startTime="77040">
    <iact:property name="dataType"/>
    <iact:actionData xml:id="d48">
      <inkml:trace xmlns:inkml="http://www.w3.org/2003/InkML" xml:id="stk47" contextRef="#ctx0" brushRef="#br3">21451 9872 317 0,'0'0'74'7,"0"0"-74"0,0 0-246 1</inkml:trace>
    </iact:actionData>
  </iact:action>
  <iact:action type="add" startTime="78314">
    <iact:property name="dataType"/>
    <iact:actionData xml:id="d49">
      <inkml:trace xmlns:inkml="http://www.w3.org/2003/InkML" xml:id="stk48" contextRef="#ctx0" brushRef="#br3">28133 11750 244 0,'0'0'213'8,"0"0"-97"-2,0 0-15 2,0 0-45 0,0 0-28-1,0 0-22-1,0 0-6 3,38-569-2-1,-36 508-7 0,9 3-32-2,-8 4-62 1,-3 42-47 2</inkml:trace>
    </iact:actionData>
  </iact:action>
  <iact:action type="add" startTime="78517">
    <iact:property name="dataType"/>
    <iact:actionData xml:id="d50">
      <inkml:trace xmlns:inkml="http://www.w3.org/2003/InkML" xml:id="stk49" contextRef="#ctx0" brushRef="#br3">28162 10530 6 0,'0'0'455'7,"0"0"-384"1,0 0-25-3,0 0-12 4,0 0-18-1,0 0-16-1,0-279 0 0,1 239-2 1,2-2-1 0,4-2-9-1,4-1-4 1,-8 0 0-1,-3 6-19 1,0 27-84 0,0 4-306-2</inkml:trace>
    </iact:actionData>
  </iact:action>
  <iact:action type="add" startTime="78718">
    <iact:property name="dataType"/>
    <iact:actionData xml:id="d51">
      <inkml:trace xmlns:inkml="http://www.w3.org/2003/InkML" xml:id="stk50" contextRef="#ctx0" brushRef="#br3">28217 9537 148 0,'0'0'172'8,"0"0"-126"0,0 0-25 0,0 0-17-2,0 0-4 3,0 0-4-2,17-177-21 1,-17 169-38-2,0-1-145 2</inkml:trace>
    </iact:actionData>
  </iact:action>
  <iact:action type="add" startTime="78900">
    <iact:property name="dataType"/>
    <iact:actionData xml:id="d52">
      <inkml:trace xmlns:inkml="http://www.w3.org/2003/InkML" xml:id="stk51" contextRef="#ctx0" brushRef="#br3">28166 8696 558 0,'0'0'126'6,"0"0"-34"3,0 0-53-3,0 0-34 1,0 0-3 1,0 0 0 0,5-414-2 0,8 358 1-2,-10 2-1 2,12 3 0 0,-10 1-4 0,5-1-36-3,-4 38-136 3,-6-11-270 1</inkml:trace>
    </iact:actionData>
  </iact:action>
  <iact:action type="add" startTime="80423">
    <iact:property name="dataType"/>
    <iact:actionData xml:id="d53">
      <inkml:trace xmlns:inkml="http://www.w3.org/2003/InkML" xml:id="stk52" contextRef="#ctx0" brushRef="#br3">21209 10946 481 0,'0'0'264'8,"0"0"-145"-3,0 0-52 3,0 0-42 0,0 0-18 0,0 0-7-2,0 0-22 2,201-161-58 0,-185 144-136 0,1 6-176-2</inkml:trace>
    </iact:actionData>
  </iact:action>
  <iact:action type="add" startTime="80583">
    <iact:property name="dataType"/>
    <iact:actionData xml:id="d54">
      <inkml:trace xmlns:inkml="http://www.w3.org/2003/InkML" xml:id="stk53" contextRef="#ctx0" brushRef="#br3">21804 10517 311 0,'0'0'296'7,"0"0"-114"-2,0 0-74 4,0 0-36-5,0 0-30 4,0 0-20 0,345-249-22 1,-285 216-2-1,-2-1-28-1,-2 0-55 1,-46 26-100-1,6-1-165 0</inkml:trace>
    </iact:actionData>
  </iact:action>
  <iact:action type="add" startTime="80768">
    <iact:property name="dataType"/>
    <iact:actionData xml:id="d55">
      <inkml:trace xmlns:inkml="http://www.w3.org/2003/InkML" xml:id="stk54" contextRef="#ctx0" brushRef="#br3">22993 9725 509 0,'0'0'179'6,"0"0"-50"2,0 0-52 0,0 0-24-2,0 0-14 2,0 0-7 0,0 0-14 0,313-297-13-2,-268 269-3 2,1 2-2 0,18 2-2 0,7-4-16-2,9-6-40 2,0 2-74 0,-53 22-125 0,-4 1-174 0</inkml:trace>
    </iact:actionData>
  </iact:action>
  <iact:action type="add" startTime="81000">
    <iact:property name="dataType"/>
    <iact:actionData xml:id="d56">
      <inkml:trace xmlns:inkml="http://www.w3.org/2003/InkML" xml:id="stk55" contextRef="#ctx0" brushRef="#br3">24348 9054 375 0,'0'0'146'6,"0"0"-9"2,0 0-18 0,0 0-63 1,0 0-13-4,0 0-7 3,267-112-1 0,-219 86-4-2,4 8-20 2,-7-2-11 0,-2 5-7 0,10 3-48-2,-45 10-102 2,5 2-224-1</inkml:trace>
    </iact:actionData>
  </iact:action>
  <iact:action type="add" startTime="81211">
    <iact:property name="dataType"/>
    <iact:actionData xml:id="d57">
      <inkml:trace xmlns:inkml="http://www.w3.org/2003/InkML" xml:id="stk56" contextRef="#ctx0" brushRef="#br3">25406 8740 461 0,'0'0'157'6,"0"0"-18"3,0 0-45-3,0 0-7 0,0 0-22 2,0 0-17 0,0 0-13-1,351-239-13 0,-304 216-16 1,6-1-6 0,-9-3-2 0,17 2-19 1,-2-4-37-4,0 9-61 4,7-1-76-2,-3 10 22 1,7 8 63-1,-60 3-27 1</inkml:trace>
    </iact:actionData>
  </iact:action>
  <iact:action type="add" startTime="81428">
    <iact:property name="dataType"/>
    <iact:actionData xml:id="d58">
      <inkml:trace xmlns:inkml="http://www.w3.org/2003/InkML" xml:id="stk57" contextRef="#ctx0" brushRef="#br3">26721 8192 425 0,'0'0'160'6,"0"0"-15"2,0 0-72 0,0 0-29-2,0 0-31 2,0 0-8 0,225-127-5 0,-198 102-15-2,-18 19-71 2,-2 4-170 0</inkml:trace>
    </iact:actionData>
  </iact:action>
  <iact:action type="add" startTime="81602">
    <iact:property name="dataType"/>
    <iact:actionData xml:id="d59">
      <inkml:trace xmlns:inkml="http://www.w3.org/2003/InkML" xml:id="stk58" contextRef="#ctx0" brushRef="#br3">27481 7939 533 0,'0'0'119'4,"0"0"-27"4,0 0-41 0,0 0-25 1,0 0-14-3,0 0-6 1,263-270-3 1,-206 228-2-1,-5 2 0 0,3 9-1 1,2 9-7 0,-49 19-140 0,6 3-383-1</inkml:trace>
    </iact:actionData>
  </iact:action>
  <iact:action type="add" startTime="87764">
    <iact:property name="dataType"/>
    <iact:actionData xml:id="d60">
      <inkml:trace xmlns:inkml="http://www.w3.org/2003/InkML" xml:id="stk59" contextRef="#ctx0" brushRef="#br3">24479 10153 44 0,'0'0'50'7,"0"0"-5"-1,0 0-9 3,0 0 0-1,0 0-13 0,0 0 9-2,0 0-20 1,-87 852-10 2,69-737 1-1,-2 3-3-2,8 2-9 2,4 11-51 0,8-96-51 0</inkml:trace>
    </iact:actionData>
  </iact:action>
  <iact:action type="add" startTime="88619">
    <iact:property name="dataType"/>
    <iact:actionData xml:id="d61">
      <inkml:trace xmlns:inkml="http://www.w3.org/2003/InkML" xml:id="stk60" contextRef="#ctx0" brushRef="#br3">24518 9616 190 0,'0'0'110'7,"0"0"-34"0,0 0-37 2,0 0-22-3,0 0-11 2,0 0-1 0,0 0 42 0,0 1757-2 1,0-1488 41-3,0 5-30 3,0-2-32-4,0-11-5 4,-3-10-8-1,-9-14-4 0,4-5-3-1,-8-7 4 0,-2 2-2 2,-1 4 0-3,-1-3-4 3,9-12-1-4,-5-14 1 4,0-31-2-2,8-27-1-1,-9-38-2 3,-2-39-7-2,5-21-22 2,-5-18-42-3,12-28-55 2,5-3-111-2</inkml:trace>
    </iact:actionData>
  </iact:action>
  <iact:action type="add" startTime="89056">
    <iact:property name="dataType"/>
    <iact:actionData xml:id="d62">
      <inkml:trace xmlns:inkml="http://www.w3.org/2003/InkML" xml:id="stk61" contextRef="#ctx0" brushRef="#br3">24213 14419 113 0,'0'0'79'4,"0"0"-9"4,0 0-22 0,0 0-11 0,0 0 1 0,0 0 0-2,177-1588-10 3,-156 1335-7-2,-1-8 9 2,-3-12-22-3,-7 7-8 1,6 1 0 1,-11 14-20-2,6 25-7 2,-9 20 5 0,1 24-10 1,-3 4 15-4,4-7-42 4,-4-3 44-1,0-9-3 0,0 0 4 0,0 17-6-3,0 142-75 3,0 14-49 0</inkml:trace>
    </iact:actionData>
  </iact:action>
  <iact:action type="add" startTime="89283">
    <iact:property name="dataType"/>
    <iact:actionData xml:id="d63">
      <inkml:trace xmlns:inkml="http://www.w3.org/2003/InkML" xml:id="stk62" contextRef="#ctx0" brushRef="#br3">24499 9189 233 0,'0'0'146'1,"0"0"-61"2,0 0-29 4,0 0-24 1,0 0-1-3,0 0-10 4,43 782-7-1,-43-560 8 0,0 16 7-2,0 20 11 4,0 21-7-4,-11 35-16 0,-5 29-3 3,0 23 30-2,7-4-4 2,-5-2-9-2,-1 5-13-1,5 4-17 2,-6 10 1 0,15-2-2-2,-2-32 0 3,-6-53-2-2,6-58 2 1,-1-71-1 0,-12-57-11-1,-6-46-14 0,16-68-79 1,-11-35-370 0</inkml:trace>
    </iact:actionData>
  </iact:action>
  <iact:action type="add" startTime="90538">
    <iact:property name="dataType"/>
    <iact:actionData xml:id="d64">
      <inkml:trace xmlns:inkml="http://www.w3.org/2003/InkML" xml:id="stk63" contextRef="#ctx0" brushRef="#br3">26279 8597 188 0,'0'0'96'8,"0"0"-26"0,0 0 1 0,0 0-6-2,0 0-4 2,0 0-6 0,0 0 19-2,-54 671-11 2,50-498-36 1,1 14-4-2,-6 9-3-2,6 18 3 6,2 3-11-5,-2 7-3 2,3 7-4-2,-4-6 0 2,-5 0-2 1,-1 3 0-2,0-4-3 1,3-4 1-2,-9 0-1 3,0-3 0-2,7-15 0-1,-14-14 0 2,7-25 0 0,-2-10-1 0,0-7 0-2,-3-1-4 2,10 5-10 0,2-1-13 0,9-9-26-2,0-12-43 3,0-26 97-2,0-21 2 1,13-24 15 0,-10-14-2-2,-3-13-2 2,0-8-11 0,0-1-2 0,0-7 0-2,0-6-1 2,0 1-1 0,0-6 2-2,0-1 2 2,-3 1-2 0,3-3 0-1,0 0 0 0,-4 0 0 2,-5 0-2-2,5-12 1 1,4-15 0-2,0-13-1 3,0-7-3-2,0-12-1 0,0-14 6 0,0-20 0 2,13-22 1-2,-2-21-1 1,10-20 0-2,-5-19 1 2,2-10-1 0,0-23 1 0,2-17 1-2,-8-17-1 2,4-16 1 0,0-3-2 0,-14 1 0 0,0 5 1-1,-2 10 1 1,0 18-2-1,0 10 0 0,0 9 0 1,0 11 0-1,0 12-4 1,0 8-5 0,0 11 0-2,0 15 8 2,11 11 0 0,1 12 1-2,4 16-1 2,1 7 1 0,-1 14 1 0,-5 6-1-2,-1 21 0 2,-7 22 0 0,-3 14 0 0,0 16 0 0,0 3 0-2,0 4 0 2,0-1 0 0,0 2 0 0,0-3 1-1,0 7 0 0,0 0 2 1,0 22 35-2,0 55 40 2,0 46-31 0,0 49-15 1,0 41-7-4,0 40-4 4,0 39 4-2,0 28-5 2,0 38 2-4,0 30 6 3,0 22-12 0,-6 9-5 0,-12-12-5-2,-2-39-1 2,-12-48-4 0,5-58-1 0,-11-54-5-2,2-51-4 3,10-41-41-2,21-116-102 2,5-17-170-2</inkml:trace>
    </iact:actionData>
  </iact:action>
  <iact:action type="add" startTime="94001">
    <iact:property name="dataType"/>
    <iact:actionData xml:id="d65">
      <inkml:trace xmlns:inkml="http://www.w3.org/2003/InkML" xml:id="stk64" contextRef="#ctx0" brushRef="#br3">22045 16619 244 0,'0'0'90'5,"0"0"-27"3,0 0-18 0,0 0-11 0,0 0 9-2,0 0-5 3,0 0-16-2,651-437 10 1,-563 385-6-2,-1 3-4 2,10-5 11-1,5-1-6 1,-2 8-13-1,0-3 10 1,-3 1-2 0,-13 8-6 0,0 1 0-2,-1 7-1 4,1-1 5-4,3-5-8 2,-3-3-5-1,3-3-5 0,5-3-1 1,-10 1 3 0,-8 2-1-2,-3-4 0 4,-8 7-2-4,-3 5-1 3,-1 7 2-4,-2-1-1 4,1 1 0-2,1-2 1 1,-5-7-1-2,1-6 9 2,13-6 3 0,-7-7-7 0,3-2 10-2,-5 4 9 2,-1 9-2 0,-14 8-10 0,-1 9 2-2,-5 8-2 2,1-1-6 0,1-4-6 0,4-7 0-2,13-14-1 3,2-5 0-2,6-12 1 2,-1 0 1-4,4 7 0 3,-20 4 2 0,6 14 1 0,-14 8-3-2,4 6 1 2,9 1-2 0,1-4-1 0,18-7 0-2,10-11 0 3,2-13-1-2,5-5 0 1,-2 1 1-1,-2 2 1 0,10 2-1 1,-11 2 0 0,10-2 2-2,6 4-2 4,5-4-2-4,18-9-1 2,8-10-9-2,-8 2-23 2,-12-6-2 0,-11 7 14-1,-8 9-9 0,-13 12-17 2,-2 4-1-2,-13 8 13 1,3 4 20-2,2-3-6 2,-1 0-22 0,-4-1 4 0,9 2 9-2,-12 0 19 2,-15 6 6 0,-5-5 7 0,-11 6 0-2,-10 9 1 2,-17 10-1 0,-3 10 0 0,0 5 0-1,0 0 14 0,-20 3 21 1,-16 26 24 1,-8 6-20-4,-17 14 13 3,-11 18-14 1,-17 20 8-2,-31 23 9-1,-21 16-14 2,-19 18-15 0,-20-2-9 0,-22 6-6-1,-18-2-4 0,-21-3-6 1,-1 8-1 1,-11 12 2-4,5 4-2 4,7 1 0-2,8-3 1 0,15-4-1 1,14-1 1-1,0-12-1 1,2-10 0 0,-4-14 0-2,-10-17-5 2,-1-2-13 0,12-3-15 0,1 6 7-2,4 13 6 2,10 7 6 0,18 13 10 0,-2 12 4-2,14 1 1 2,7 3 0 0,5-5 1 0,10-8-1-2,15-7 6 2,1-20-5 0,15-15 8 1,17-29-2-4,20-13-5 3,17-24-3 0,16-16-2 1,16-12-31-3,21-8-211 1,0-15-235 2</inkml:trace>
    </iact:actionData>
  </iact:action>
  <iact:action type="remove" startTime="97772">
    <iact:property name="style" value="instant"/>
    <iact:actionData xml:id="d66" ref="#d65"/>
  </iact:action>
  <iact:action type="add" startTime="97798">
    <iact:property name="dataType" value="strokeEraser"/>
    <iact:actionData xml:id="d67">
      <inkml:trace xmlns:inkml="http://www.w3.org/2003/InkML" xml:id="stk65" contextRef="#ctx0" brushRef="#br1">29062 21361 575 0,'0'0'0'29,"0"0"0"-29,0 0-266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2060"/>
    </inkml:brush>
    <inkml:brush xml:id="br4">
      <inkml:brushProperty name="width" value="0.055" units="cm"/>
      <inkml:brushProperty name="height" value="0.055" units="cm"/>
    </inkml:brush>
  </inkml:definitions>
  <iact:action type="add" startTime="18091">
    <iact:property name="dataType"/>
    <iact:actionData xml:id="d0">
      <inkml:trace xmlns:inkml="http://www.w3.org/2003/InkML" xml:id="stk0" contextRef="#ctx0" brushRef="#br0">14409 15642 541 0,'0'0'210'7,"0"0"-68"-1,0 0-6 3,0 0-21-2,0 17-31 1,0 14-2-2,0 8-20 2,0 11-6 0,-5 7-13 0,5 8-7-2,0 4-5 2,0 5-5 0,0-5-6 0,0-15-9-2,5-12 8 2,27-16 5 0,8-10-7 0,20-1-10-2,9-7-5 2,17 3 2 2,-2 1-1-3,-2 4 5-1,0 3 12 2,-6 1 8-1,11-3-11 1,11-5-3-1,9-12-9 1,10 0 3-1,4 0-1 2,-1 0-3-4,-3-2 7 4,1-10 2-1,-2 3-2-1,7 1-3-1,4 0 0 3,-2 8 2-2,13-4-1 2,-2 4-6-4,5-6 6 4,4 2-4-1,-9-5-1 0,-7 3-4-2,-13 3 1 2,-3 3-2 0,-2 0 2-1,18 0 3 0,0 0-2 1,21 3 4-1,-2-3-5 2,13 0 0-3,-1-3 3 2,17-22-4 0,-13 6 2 0,-7 4-1-3,-12 13 5 4,-5 2-5-1,-6 0 3 0,-10 17 1-3,-11 10-2 4,-26-1-3-1,-23 0-2-1,-20-8 2 0,-11 0 0 1,-10 10 0-1,-3-4 1 1,1 14-2 0,-5 1 3-2,-12 6-4 3,9 0 2-2,-6-14 0 0,-4-2 0 1,0-16-2 0,-3-8 2 0,0-2-2-3,0-3 2 3,0 0-4 1,0 0-1-2,10 0-8 0,-5-20-5 1,10-30-14 0,-1-19 31 0,-1-17-1-3,0 2 2 4,-12 5-2-1,12 6 2-1,-3 20 0-1,3 12-2 2,6 13 2 0,3 7 1 1,4 8 2-3,19-5 1 1,7 4-3 2,12 1 5-1,13-2-5-2,11 4-1 2,5 3 1-1,14 8-1 1,11 0 2-1,15 0 2 1,8 4-3-1,2 17 0 1,2-4 4-1,9-3-3 1,-11-6-2 0,1-8 0-1,-4 0 3 2,5 0-3-3,-4-5-2 3,-5-20 2-2,0 2-6 0,-11 9 6 0,-3 4 0 2,-2 10-2-1,-7-2 2-1,-6 2-1-1,-10-7 3 3,-4-6-4-1,-12-2 0-3,2-2 0 3,-12 0 0 1,0 4 2-1,-1 9 1-2,-12 4 2 3,-3 0 2-2,-12 0-3 1,-8 0-1-2,4 0-1 3,-1-15-4-2,5-13-5 1,4-17 2-2,6-16 1 3,4-18 1-2,-14-11 5 1,-2 0-2-1,-14 11 1 0,0 17-3 2,-17 23 2-2,-7 17-5-1,-3 10-10 2,0 4-61-2,0 3-32 2,0-7-55-1,0 12-62 1,0 0-363 0</inkml:trace>
    </iact:actionData>
  </iact:action>
  <iact:action type="add" startTime="19841">
    <iact:property name="dataType"/>
    <iact:actionData xml:id="d1">
      <inkml:trace xmlns:inkml="http://www.w3.org/2003/InkML" xml:id="stk1" contextRef="#ctx0" brushRef="#br0">19945 17623 621 0,'0'0'315'7,"0"0"-136"2,0 0-71-1,0 0 5-3,0 0-51 3,0 0-26 1,-98 11 36-3,-3-11 8 1,-19 0-24 1,-1 0-21 0,1 0-23 0,16 0-9-2,1 0-2 2,19 0-1 2,10 4-1-4,27 1-11 0,14 3-25 2,26 6-48 0,7 3-45 0,3-5-94-2,24-1-138 2</inkml:trace>
    </iact:actionData>
  </iact:action>
  <iact:action type="add" startTime="20196">
    <iact:property name="dataType"/>
    <iact:actionData xml:id="d2">
      <inkml:trace xmlns:inkml="http://www.w3.org/2003/InkML" xml:id="stk2" contextRef="#ctx0" brushRef="#br0">19974 18089 856 0,'0'0'176'4,"0"0"-122"4,0 0 54 0,0 0 9 0,0 0-42-2,0 0-24 2,-532-32-17 0,429 32-4 0,5 0-16-2,17 0-6 2,18 10-8 0,6 1-2 0,21-5-6-2,18-6-37 2,18 0-78 0,0 0-92 0,0 0-50-2</inkml:trace>
    </iact:actionData>
  </iact:action>
  <iact:action type="add" startTime="20586">
    <iact:property name="dataType"/>
    <iact:actionData xml:id="d3">
      <inkml:trace xmlns:inkml="http://www.w3.org/2003/InkML" xml:id="stk3" contextRef="#ctx0" brushRef="#br0">21449 17258 440 0,'0'0'247'5,"0"0"-80"2,0 0-99 1,0 0-33 0,0 0 33-1,0 0 4 1,-338 56-23-1,204 6-5-1,2 16 9 2,10 12-12 0,18 21-2 1,15 10-3-1,37 12-10-2,20 2 4 1,32 1 0 2,19-10-13-2,65-17-5 1,38-19-1 0,34-25-11 0,21-42-1 0,0-23-4-2,-25-48 3 1,-32-48 2 2,-27-34 1-1,-48-21-1-2,-29-23 0 2,-16 0 0 0,-64 19-3-2,-46 23 0 2,-17 29-12 0,-7 17-62 0,86 84-145-1,9 2-569 0</inkml:trace>
    </iact:actionData>
  </iact:action>
  <iact:action type="add" startTime="30917">
    <iact:property name="dataType"/>
    <iact:actionData xml:id="d4">
      <inkml:trace xmlns:inkml="http://www.w3.org/2003/InkML" xml:id="stk4" contextRef="#ctx0" brushRef="#br1">27644 15003 481 0,'0'0'194'6,"0"0"-66"1,0 0-29 1,0 0-30 1,0 0-30-4,0 0 10 4,0 0-3-2,-36 57 1 1,36-57 3-2,0 0 6 2,0 0-1 0,0 0-39 0,13 0-8-2,6 0 1 2,1 0-7 1,1-11 0-2,-14-6 0-1,6-2-2 3,-9-8-1-2,-4 6 0 1,0 1-1-1,0 6 1 0,-4 4-4 1,-16 10-1 0,-6 0 6 0,2 0 12-1,4 27 26 1,0 1-1-1,13-6-5-1,7-3-12 2,0-10-3 0,0 0 1 0,1-9-9-2,38 0-9 3,5 0 1-1,-1 0 0-1,-5-18 2-1,-15-1 2 2,-7 2-5 0,-16 1-2 0,0 2 0-2,0 1-5 2,-23 6-3 0,-11 7 5 0,4 0 4-2,0 0 1 3,8 2 2-2,4 20 5 1,11-1 5-2,7-5 8 2,0-5-1 0,0-1-2 0,16-8-11-2,15-2-4 2,6 0-2 0,-1 0 0 0,-12-6 1-2,-7-5-1 2,-14 5-1 0,-3 6-1 0,0 0-4-2,-7 0-8 2,-38 0 12 0,1 3 2 0,1 17 5-2,15 2-2 3,-2-5 5-2,23 3 2 1,4-7 11-2,3-1 5 2,0-3-1 0,0-3-12 0,30-4-10-1,8-2 3 0,-2 0-6 1,0 0-1 0,-21-17 0-2,-2-5 0 3,-13 5-7-2,0 4 1 1,0-2-2-1,-21 9 1 1,-6 6 1-1,-9 0 7 2,-1 0 5-4,13 0 1 4,11 4-1-2,6 1 2 2,7-3 10-4,0-2 8 4,0 0-2-2,7 0-18 2,29 0-4-4,5-24-1 4,-4-8-6-1,-11 4-5-1,-13 8-17-1,-13 12-40 3,0 8-70-2,0 0-79 1,-20 3-447-2</inkml:trace>
    </iact:actionData>
  </iact:action>
  <iact:action type="add" startTime="33347">
    <iact:property name="dataType"/>
    <iact:actionData xml:id="d5">
      <inkml:trace xmlns:inkml="http://www.w3.org/2003/InkML" xml:id="stk5" contextRef="#ctx0" brushRef="#br2">30523 12985 348 0,'0'0'204'6,"0"0"-63"2,0 0-55-1,0 0-53 2,0 0-4-4,0 0-12 3,-120 105-7 0,108-88-3 0,1-9-2-2,11-6 10 2,0-2 38 0,0 0 11 0,8 0-14-2,18 0-39 2,-1-19-10 0,7-1 2 0,-20 7-2-2,1-4 1 2,-9 0-1 0,-4 0-1 0,0-8-3-2,0-4 2 3,-4 6 1-2,-20 7 0 1,4 8 0-2,0 8 1 3,2 0 3-2,3 0 23 1,-1 22 27-2,5 24-4 2,11 4-16 0,0 2-9 1,0-5-21-4,16-13 1 4,12-13-3-2,8-15 0 1,0-6 1-2,-4 0 1 2,0-12-4 0,-20-15 0 0,-4-4-1-2,-8-3-1 3,0 0 0-2,-2 0-1 2,-29 9 2-4,5 8 1 3,-7 7 0 1,5 10 1-2,5 0 4-1,-3 0 5 2,11 18 10 1,2 13 8-2,13 4-11 0,0-3-1 2,0 0-2-3,13-13-5 2,11-4-5-2,0-12-1 2,4 0-1 1,1-3-2-2,-9 0 0-1,-4 0-2 3,-9-21-1-2,-4-6-5 2,-3-2 2-3,0-1 0 2,-7 8 5 0,-22 7-1-1,-2 10 1 0,-2 5 1 1,6 0 2-1,-2 10 5 2,8 22 7-4,14-2 4 4,7 2 1-2,0-8-8 2,0-6 0-4,17-6-1 3,14-12-1 1,8 0-7-2,-1 0-2-1,-5 0 1 3,-17-17-2-2,-9 0 1 2,-7-3-3-4,0-7-7 3,0 0 1 1,-20 0 0-1,0 9-2-2,-4 8-4 2,9 10-26-1,0 0-25 2,2 0-30-4,7 5-69 4,6 8-424-2</inkml:trace>
    </iact:actionData>
  </iact:action>
  <iact:action type="add" startTime="36769">
    <iact:property name="dataType"/>
    <iact:actionData xml:id="d6">
      <inkml:trace xmlns:inkml="http://www.w3.org/2003/InkML" xml:id="stk6" contextRef="#ctx0" brushRef="#br3">27744 15049 347 0,'0'0'108'8,"0"0"-42"-1,0 0-11 2,0 0-8-3,0 0 13 1,0 0-2 1,21 0-17 0,-14-2 0-2,6-5 12 2,-6-1 21 0,6-3-26 0,6-7-24-2,-7-4-11 2,4 0-2 0,0 1-4-1,-2 2-3 0,-4 4 4 1,3 5 1 0,-5-4 6-2,5 3 9 2,7-1-3 0,-13 5-9 0,9-6-8-2,2 3 1 2,-11-2-4 0,7 2 0 0,1-2-1-2,-2-2 0 2,0 3 0 0,4-1 1 0,-1-2-1 0,-4 3 0-2,4 3 0 3,0-1 1-2,-8 6-1 1,7-4 1-1,-1-3 0 0,-1 3 0 2,5-8-1-1,5 4 1-2,3-3 0 2,-6 2 0 0,4 0 0 0,-7 1-1-3,6 4 1 4,-4-5 2-2,-7 1-3 2,5 0 0-3,3-2 0 1,-1 1 1 2,-1 3-1-2,5 1 0-1,-3 0 3 2,3-4-2 0,6 1-1 1,-9 0 1-3,1 0-1 2,-4-5 0-1,-4 6 1 1,2 0-1-2,1 0 1 3,0 3-1-1,-5-2 1-3,5 3 2 4,0-3 0-2,4-2 3 2,-2 2-4-2,1-1-1 0,1-1 0 0,-3-3 2 1,-2-1-2-1,5 4 0 0,2-3 1 2,-5 0-2-2,6-3 1 0,6-3-1 1,-7 3 0-1,1-3 0 2,1 3 2-2,-7 1-1 0,3 1 0 1,-4 2 2 0,3 0-1-3,-2 0-1 3,7 0 0 1,-4-4 1-1,5 0-1 0,4-3 1-2,-2 1-2 2,9-1 2 0,-8-2-1 0,5 0 1-2,6-4 2 1,-11 0 1 1,8 1 2 1,2 0-2-3,4-4-2 2,-4 4 0 0,5 0-1-3,-7-2-1 3,5 1 0 1,-2 3 0-2,-11 3-1-1,2 3 4 3,-7 4-4-1,-5-1 3-1,-4 5-1 2,2-2 0-4,0-1-2 3,1 2 2 0,5-2-2-1,-5-1 0 0,7-2 0 1,-7 0 1 0,9 2 0-1,-8 2-1 1,2 0 2 0,-1-1 1 0,-2 1-3-2,3 0 1 2,-2-4 0 1,1-2-2-2,4-7 2-1,1-3 0 2,10 0-1 0,-7-4 2 0,10 7 7-3,-17 0 11 3,3 5-3 0,-4 1-8 1,-2 2-3-3,-5-1-2 2,4-3-4 0,0 1 1-1,4-6-2 1,-3-6 2-2,7 3-2 3,-6 5 1-2,-3 9-3 1,-8 6 1-2,-1 8-9 3,1 0-83-1,-7 0-94 1,0 2-852-4</inkml:trace>
    </iact:actionData>
  </iact:action>
  <iact:action type="add" startTime="39808">
    <iact:property name="dataType" value="strokeEraser"/>
    <iact:actionData xml:id="d7">
      <inkml:trace xmlns:inkml="http://www.w3.org/2003/InkML" xml:id="stk7" contextRef="#ctx0" brushRef="#br4">35835 18300 115 0,'0'0'574'7,"0"0"-434"-1,0 0-65 3,0 0-39-2,0 0-36 2,0 0-5-4,0 0-57 3,-33-16-216 0</inkml:trace>
    </iact:actionData>
  </iact:action>
  <iact:action type="remove" startTime="40519">
    <iact:property name="style" value="instant"/>
    <iact:actionData xml:id="d8" ref="#d6"/>
  </iact:action>
  <iact:action type="add" startTime="40528">
    <iact:property name="dataType" value="strokeEraser"/>
    <iact:actionData xml:id="d9">
      <inkml:trace xmlns:inkml="http://www.w3.org/2003/InkML" xml:id="stk8" contextRef="#ctx0" brushRef="#br4">35661 18553 124 0,'0'0'638'12,"0"0"-590"-7,0 0-37 0,0 0-11 3,0 0-220 0</inkml:trace>
    </iact:actionData>
  </iact:action>
  <iact:action type="add" startTime="43090">
    <iact:property name="dataType"/>
    <iact:actionData xml:id="d10">
      <inkml:trace xmlns:inkml="http://www.w3.org/2003/InkML" xml:id="stk9" contextRef="#ctx0" brushRef="#br3">27744 14936 305 0,'0'0'256'8,"0"0"-120"0,0 0-56 0,0 0-49-2,0 0-22 2,0 0 0 0,0 0 8 0,80-28 16-2,-71 28 16 2,4 0 15 0,-7 0-13 0,4 0-17-2,-4-4-6 2,8 3-12 1,-1 1-6-2,13-6-4-1,-5 3 0 2,-1-2 14 0,-6 2 6 0,4 1-2-2,-2-2-2 2,0 1-6 0,-9 0 2 0,6 3-10-2,-6-2-1 2,6-1-3 0,3 1 0 0,-4-2 0-2,4 1 2 3,4-3 9-2,0 2 0 3,6-6-8-5,0 2-6 2,-1-1 2 2,-6 1-2-2,1 3 5-1,1-3 3 2,-4 2-2 0,-7 0 4 0,6 1-2-2,0 1-2 3,1 2-1-1,4-2-1 0,-10 2-1-3,8 0 6 3,1-1-5 0,4-7-1 0,2 8-2-1,-6-3-1 1,0-4 1-1,1 3 1 2,2-2 0-3,-3 1-1 2,3 0 0-1,-2 2 0 2,2-4 1-4,-2 0-1 3,11 2-2 0,-7-5 1 0,10-1 0-2,-11 1 2 2,8 4-1 0,-17-1 9 0,2 2-5-2,1 2 1 2,-2 5-2 0,2-6-2 0,-9 4 3-2,10-3-3 3,-2-4-1-1,7 1-1 0,-4-3-1-2,9-1 1 1,-6-2-1 1,-6 4 1 0,7-2-1-2,-7 4 3 2,9-4-1 1,-4 1 1-2,1-3-3 0,6 0 0 1,-6-1 0-1,2 2 0 2,-2 1 0-4,3 1 1 4,-13 2 1-2,5 1-2 2,-1-1 1-4,2-1-1 4,-2-2 0-1,6-5 1 0,2-2 0-3,7-4-1 4,-12 3-1-2,3 5 1 2,-5-2 0-3,2 4 0 2,-10 2 0-1,6 0 0 1,-3 1 2-2,-1 1-2 3,1 1 0-2,3-4 1 2,-9 7 0-4,9-4-2 3,-12 1 2 0,9 3-1 0,3-5 1-1,-5-1-1 1,3 2 0 0,-4-2 0 0,3 3-1-2,3 0 1 2,-12-1 0-1,12-2 0 2,-5-1 0-3,5 2 1 2,-2-5-1 0,6-2 0 0,-12 4 0-2,6-1 0 2,-10 5 0-1,9 0 0 1,-5 1 0-2,5-3 0 2,-2 0 0 1,5-3 1-2,3-3 0 0,-1-1 0 1,2 3-2-1,0-4 4 2,3 1-4-4,-5 1 1 4,-2 2-1-1,4 1 1 0,-13 6 0-2,5-1 1 2,-11 6-1-1,6-2 3 2,7 0-2-4,-9 0-2 4,8-7 2-1,-1 0-2 0,4-1 1-2,0-2 0 2,1 1 0 0,-1 3 1 0,-4 0-1-3,1 3 1 5,3-1 0-2,-5-2-1 0,4 2-1-3,2-1 1 3,-5-3 0-1,4-1 0 1,0 1 0-2,1-4 0 3,-7-1 0-2,8 1-1 2,-7 1 0-3,1-3 0 2,4 0 0-1,-3-1 1 2,4 0-1-3,-9-1 1 1,7 1 1 1,1 0 1 1,-4-1-2-3,4 1 0 2,0-1-1 0,4-3 2-3,-8 8-1 3,1 4 1 1,-2 3 0-2,-3-1-1-1,0-1 0 3,1-3-1-1,1-1 1 0,0 8 0-2,-4-3 0 2,-2 5 0-1,7-1 0 2,-11-3 0-3,7 4 1 1,4-5-2 2,-11 3 1-1,5 5 0-3,-2-1 1 3,-3 3-1 1,0 0 1-2,0 0-1 2,0 0 2-3,0 0 0 2,0 0-2-1,0 0-2 1,1 0-7-2,14 0-39 2,6-3-93 1,-5 3-128-1,-8 0-475-2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8-29T05:50:47.22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8283">
    <iact:property name="dataType"/>
    <iact:actionData xml:id="d0">
      <inkml:trace xmlns:inkml="http://www.w3.org/2003/InkML" xml:id="stk0" contextRef="#ctx0" brushRef="#br0">16312 5273 414 0,'-120'0'277'7,"-21"18"-132"2,-18-1-23-1,1-8-56-3,14-6-44 3,6-3-20 0,31 0-1 1,27-7-1-4,24-9-4 3,36 5 3 1,20-2-2 0,0 0 6-4,59 2 12 3,42 0 49-1,36 11-13-1,8 0-20 3,7 11-3 1,-20 23 19-3,-16 0-10 1,-39-6 2-1,-32-8-7 0,-30-6-14 1,-15-6-12-2,-7 0-6 0,-52 1-13 2,-31-1 13 0,-12-1 4 1,0 1-4-3,7-3 0 2,32-1 1 0,22 3 1 0,18-1-2-2,20-4 0 2,3 4 4 0,20 5-2-2,40 6 8 1,8 6-10 1,11 2 4 0,1-3-3 1,-22-4 0-3,-11-2 0 2,-21-10-1 0,-19 2 0-2,-7 3-9 1,-23 4-68 1,-11-13-218 0,-6 4-178-1</inkml:trace>
    </iact:actionData>
  </iact:action>
  <iact:action type="add" startTime="9147">
    <iact:property name="dataType"/>
    <iact:actionData xml:id="d1">
      <inkml:trace xmlns:inkml="http://www.w3.org/2003/InkML" xml:id="stk1" contextRef="#ctx0" brushRef="#br0">20290 5204 561 0,'0'0'199'7,"0"0"-44"-1,0 0-32 2,0 0-86-1,0 0-16 0,0 0-4 2,0 0-6-2,-353 39-6 1,220-39-1-1,13-14-1 0,15 6-1 1,34 8-2-2,25 0-2 2,36 0 2 0,10 0 1 0,13 0 6-1,68-2 34 1,36 2-10 0,37 0 4 1,-3 0-4-1,-11 0 7-2,-19 19-1 2,-32 0 13-1,-42-7-15 0,-27 0-13 1,-20-5-21-2,-20 5-1 2,-55 5-22-1,-31 4 16 1,-18-4 3 0,1 3-16-1,6 0 3 0,17-3 5 0,36 0 9 1,28-10 0 1,31-7 2-1,5 0 8-3,47 0 1 5,47 0 19-3,18 0-22-1,4 0 3 2,-16 0-5-1,-24 0 0 2,-35 0-2-4,-21 0-2 4,-20 0-1-2,-13 0-32 2,-37 4-139-3,9-1-14 2,8 0-328-1</inkml:trace>
    </iact:actionData>
  </iact:action>
  <iact:action type="add" startTime="9971">
    <iact:property name="dataType"/>
    <iact:actionData xml:id="d2">
      <inkml:trace xmlns:inkml="http://www.w3.org/2003/InkML" xml:id="stk2" contextRef="#ctx0" brushRef="#br0">24479 5410 575 0,'0'0'185'7,"0"0"-71"-1,0 0-37 2,0 0-29 0,0 0-23 0,0 0-16-1,81 0-9 1,-123 0-2 0,-45 0 2-1,-47 0 2-1,-13 0 1 2,-30 4-3 0,3 1 2 0,7-5-2-2,27 0 1 2,26 0 0 1,46 0 0 0,28 0-1 0,37 0 2-4,3 0 1 1,67 0 39 2,50 0-7 0,44 0-28-1,23 0 9 1,13 0-7 0,-16-5 9-2,-33 5 7 2,-36 0 6 0,-51 0 2 0,-37 0-8 0,-24 0-23-2,-4 0-2 1,-76 0-17 2,-21 0 5-3,-36 5 8 1,-6 5-1 1,2 7 0 1,8 5 4-3,32 3 0 2,34 0 1-1,26-1 2 2,28-4 0-3,13-1 1 2,31-1 9 0,38 1 4 0,21-3-3-1,-1 1-2 0,-13-4 7 1,-16-1-1-1,-33-1-7-1,-17-5-9 2,-10 2-1 0,-17-1-20 1,-39-2-50-3,-26-3 6 2,-13-2-66 0,51 0-129-1,1 0-461-1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48-FB10-46A6-83A3-9603D6E8A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8F2EE-52DC-414D-9EEF-F309B6AFB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1266-CC07-4CF0-B82A-1025C1C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B99C-F338-4982-85A9-C20ED529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EA24-D222-4632-914D-02D6D60A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67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FC6-960E-44FE-B29F-8A149375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E5F47-9FBF-43EA-B55B-AB095408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C7957-C9AC-4666-BE20-26228F7E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930-8542-4D36-89B7-02CD01B4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6437-C0AA-4D02-8C3D-D6D6876A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60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23C0-F229-4FEF-8B5F-8AFEE5C33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AA159-1EE1-4296-B686-ECE418F8C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68E0-F82A-4677-90D6-10C073A5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9039-199F-4762-A54A-5C09FD28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5ECA-FB4B-4635-A14C-462AFC8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4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C7A7-AEDF-427A-A9E2-02D89F4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8D9E-A23F-4286-AB08-6CB210CD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64D0-EE6C-4C9E-BC2A-30D485FF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92C6F-E224-49BD-AC7C-13B2DA1C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10E6-4587-42B0-8261-A6547552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02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3028-90FC-4784-A9EC-B5D20512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9DF2F-4DB6-4223-8CD5-6EE79E983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893C-F069-4203-B33D-EFC12DF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B2C3-56B9-44D9-8741-DBF8F856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72C8-D9B1-4400-8E16-F65263C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67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D567-9F2B-40E1-9230-50F574E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59C4-CA8D-4381-B2FB-079D79FDC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DDE46-1C60-4EE3-875E-DABD42147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CE8DB-6A6E-4808-A838-71E3E453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03B1-A065-4767-A782-E920084F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06ECA-C8BC-4C23-A1FA-956B4A1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88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2ED8-6805-47DF-ACCD-94CA50E6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7278-89D1-4C1A-AAE2-F9DC3D834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3D14-62DA-4702-BF7E-ED1FA7EB0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564FA-CCA6-4F00-8BDB-53014D0CA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C5BA5-ED47-4118-AE6A-3C5BF5672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67904-68F3-430F-9D94-639B3661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81529-84C9-43B5-A419-731D8FCF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243AC-9C2B-4E50-A5BA-C5CE521B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4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2188-B8F7-437B-87FA-33997AA1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88DF1-9EFC-404F-BD36-B32D36A6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2F937-3AD0-49A4-BED6-7DEAD66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971A5-B8D6-40B6-BDD5-5604B850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22149-E2BB-4176-9DD0-41B1823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DE5F3-BF53-435C-B7EC-46C073D6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592FB-0694-4A6E-9BB4-7D89C080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97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A914-2AFD-4F2D-9D1F-AF2D94C5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2D33-F101-46A0-B72A-F417BE12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10D92-194A-4CCB-AE91-94B66F591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B2AC1-8B31-49E3-B96A-1260338F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D1249-A84B-47D4-A177-06F1F09C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04EC-2BA6-4BE1-B6BB-C8119858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5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ABF-3095-4D95-81A7-8D9065AC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C6EA3-18FF-4C06-B3BE-A2F037BDD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E8555-6EA9-4DF6-B7A3-1CAFCA9AB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F2063-E536-4FA3-B2F5-3D47E79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BA7-4749-4906-AEEE-C15D960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EEBF5-7CC9-4A15-8021-5BF709D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06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3A12D-3A51-45F3-BC28-AD8F6BAC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9887-E7EA-47EC-A355-6D2E2140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9EE3-E939-46F2-A906-FF7F5EA5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B38BA-3ED5-4FE2-97B0-DB1DB602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78E37-DFC1-4D9C-9E34-D54882701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NULL"/><Relationship Id="rId4" Type="http://schemas.microsoft.com/office/2011/relationships/inkAction" Target="../ink/inkAction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eg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NULL"/><Relationship Id="rId5" Type="http://schemas.microsoft.com/office/2011/relationships/inkAction" Target="../ink/inkAction6.xml"/><Relationship Id="rId10" Type="http://schemas.openxmlformats.org/officeDocument/2006/relationships/customXml" Target="../ink/ink1.xml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NULL"/><Relationship Id="rId3" Type="http://schemas.openxmlformats.org/officeDocument/2006/relationships/image" Target="../media/image10.jpeg"/><Relationship Id="rId7" Type="http://schemas.openxmlformats.org/officeDocument/2006/relationships/image" Target="NULL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11" Type="http://schemas.openxmlformats.org/officeDocument/2006/relationships/image" Target="../media/image15.png"/><Relationship Id="rId5" Type="http://schemas.microsoft.com/office/2011/relationships/inkAction" Target="../ink/inkAction7.xm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1.jpeg"/><Relationship Id="rId9" Type="http://schemas.openxmlformats.org/officeDocument/2006/relationships/customXml" Target="../ink/ink2.xml"/><Relationship Id="rId1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_(geometry)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9.png"/><Relationship Id="rId5" Type="http://schemas.microsoft.com/office/2011/relationships/inkAction" Target="../ink/inkAction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microsoft.com/office/2011/relationships/inkAction" Target="../ink/inkAction9.xml"/><Relationship Id="rId3" Type="http://schemas.openxmlformats.org/officeDocument/2006/relationships/image" Target="../media/image20.png"/><Relationship Id="rId7" Type="http://schemas.openxmlformats.org/officeDocument/2006/relationships/image" Target="../media/image100.png"/><Relationship Id="rId12" Type="http://schemas.openxmlformats.org/officeDocument/2006/relationships/image" Target="../media/image20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11" Type="http://schemas.openxmlformats.org/officeDocument/2006/relationships/image" Target="../media/image190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20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3" Type="http://schemas.openxmlformats.org/officeDocument/2006/relationships/image" Target="../media/image5.png"/><Relationship Id="rId12" Type="http://schemas.openxmlformats.org/officeDocument/2006/relationships/image" Target="../media/image19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11" Type="http://schemas.openxmlformats.org/officeDocument/2006/relationships/image" Target="../media/image24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5.xml"/><Relationship Id="rId9" Type="http://schemas.openxmlformats.org/officeDocument/2006/relationships/image" Target="../media/image61.png"/><Relationship Id="rId14" Type="http://schemas.microsoft.com/office/2011/relationships/inkAction" Target="../ink/inkAction10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4.png"/><Relationship Id="rId3" Type="http://schemas.openxmlformats.org/officeDocument/2006/relationships/image" Target="../media/image26.png"/><Relationship Id="rId12" Type="http://schemas.openxmlformats.org/officeDocument/2006/relationships/image" Target="../media/image2901.png"/><Relationship Id="rId17" Type="http://schemas.microsoft.com/office/2011/relationships/inkAction" Target="../ink/inkAction11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3.png"/><Relationship Id="rId1" Type="http://schemas.openxmlformats.org/officeDocument/2006/relationships/tags" Target="../tags/tag14.xml"/><Relationship Id="rId6" Type="http://schemas.openxmlformats.org/officeDocument/2006/relationships/customXml" Target="../ink/ink6.xml"/><Relationship Id="rId11" Type="http://schemas.openxmlformats.org/officeDocument/2006/relationships/image" Target="../media/image2801.png"/><Relationship Id="rId5" Type="http://schemas.openxmlformats.org/officeDocument/2006/relationships/image" Target="../media/image5.png"/><Relationship Id="rId15" Type="http://schemas.openxmlformats.org/officeDocument/2006/relationships/image" Target="../media/image29.emf"/><Relationship Id="rId4" Type="http://schemas.openxmlformats.org/officeDocument/2006/relationships/image" Target="../media/image27.png"/><Relationship Id="rId9" Type="http://schemas.openxmlformats.org/officeDocument/2006/relationships/image" Target="../media/image611.png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customXml" Target="../ink/ink9.xml"/><Relationship Id="rId21" Type="http://schemas.microsoft.com/office/2011/relationships/inkAction" Target="../ink/inkAction12.xml"/><Relationship Id="rId12" Type="http://schemas.openxmlformats.org/officeDocument/2006/relationships/image" Target="../media/image5.png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41.png"/><Relationship Id="rId1" Type="http://schemas.openxmlformats.org/officeDocument/2006/relationships/tags" Target="../tags/tag15.xml"/><Relationship Id="rId11" Type="http://schemas.openxmlformats.org/officeDocument/2006/relationships/image" Target="../media/image35.png"/><Relationship Id="rId6" Type="http://schemas.openxmlformats.org/officeDocument/2006/relationships/image" Target="../media/image560.emf"/><Relationship Id="rId15" Type="http://schemas.openxmlformats.org/officeDocument/2006/relationships/image" Target="../media/image182.png"/><Relationship Id="rId10" Type="http://schemas.openxmlformats.org/officeDocument/2006/relationships/image" Target="../media/image2900.png"/><Relationship Id="rId19" Type="http://schemas.openxmlformats.org/officeDocument/2006/relationships/image" Target="../media/image40.emf"/><Relationship Id="rId9" Type="http://schemas.openxmlformats.org/officeDocument/2006/relationships/image" Target="../media/image2800.png"/><Relationship Id="rId14" Type="http://schemas.openxmlformats.org/officeDocument/2006/relationships/image" Target="../media/image172.png"/><Relationship Id="rId2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4.png"/><Relationship Id="rId5" Type="http://schemas.microsoft.com/office/2011/relationships/inkAction" Target="../ink/inkAction13.xml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microsoft.com/office/2011/relationships/inkAction" Target="../ink/inkAction14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47.png"/><Relationship Id="rId5" Type="http://schemas.microsoft.com/office/2011/relationships/inkAction" Target="../ink/inkAction16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image" Target="../media/image17.png"/><Relationship Id="rId7" Type="http://schemas.openxmlformats.org/officeDocument/2006/relationships/image" Target="../media/image2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91.png"/><Relationship Id="rId5" Type="http://schemas.openxmlformats.org/officeDocument/2006/relationships/image" Target="../media/image180.png"/><Relationship Id="rId4" Type="http://schemas.openxmlformats.org/officeDocument/2006/relationships/image" Target="../media/image99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11/relationships/inkAction" Target="../ink/inkAction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0.png"/><Relationship Id="rId5" Type="http://schemas.microsoft.com/office/2011/relationships/inkAction" Target="../ink/inkAction19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8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11/relationships/inkAction" Target="../ink/inkAction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30.png"/><Relationship Id="rId11" Type="http://schemas.microsoft.com/office/2011/relationships/inkAction" Target="../ink/inkAction20.xml"/><Relationship Id="rId5" Type="http://schemas.openxmlformats.org/officeDocument/2006/relationships/image" Target="../media/image220.png"/><Relationship Id="rId10" Type="http://schemas.openxmlformats.org/officeDocument/2006/relationships/image" Target="../media/image280.png"/><Relationship Id="rId4" Type="http://schemas.openxmlformats.org/officeDocument/2006/relationships/image" Target="../media/image210.png"/><Relationship Id="rId9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11/relationships/inkAction" Target="../ink/inkAction2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103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30.png"/><Relationship Id="rId5" Type="http://schemas.openxmlformats.org/officeDocument/2006/relationships/image" Target="../media/image290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54.png"/><Relationship Id="rId5" Type="http://schemas.microsoft.com/office/2011/relationships/inkAction" Target="../ink/inkAction23.xml"/><Relationship Id="rId4" Type="http://schemas.openxmlformats.org/officeDocument/2006/relationships/image" Target="../media/image4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1/relationships/inkAction" Target="../ink/inkAction24.xml"/><Relationship Id="rId5" Type="http://schemas.openxmlformats.org/officeDocument/2006/relationships/image" Target="../media/image370.png"/><Relationship Id="rId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80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90.png"/><Relationship Id="rId5" Type="http://schemas.openxmlformats.org/officeDocument/2006/relationships/image" Target="../media/image470.png"/><Relationship Id="rId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11/relationships/inkAction" Target="../ink/inkAction26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8.png"/><Relationship Id="rId5" Type="http://schemas.microsoft.com/office/2011/relationships/inkAction" Target="../ink/inkAction27.xml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9.png"/><Relationship Id="rId5" Type="http://schemas.microsoft.com/office/2011/relationships/inkAction" Target="../ink/inkAction28.xml"/><Relationship Id="rId4" Type="http://schemas.openxmlformats.org/officeDocument/2006/relationships/image" Target="../media/image1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60.png"/><Relationship Id="rId4" Type="http://schemas.microsoft.com/office/2011/relationships/inkAction" Target="../ink/inkAction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60.png"/><Relationship Id="rId5" Type="http://schemas.openxmlformats.org/officeDocument/2006/relationships/image" Target="../media/image62.png"/><Relationship Id="rId4" Type="http://schemas.openxmlformats.org/officeDocument/2006/relationships/image" Target="../media/image5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microsoft.com/office/2011/relationships/inkAction" Target="../ink/inkAction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microsoft.com/office/2011/relationships/inkAction" Target="../ink/inkAction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microsoft.com/office/2011/relationships/inkAction" Target="../ink/inkAction4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85287"/>
            <a:ext cx="12192000" cy="122364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Geodesics and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Christoffel Symbols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5400" dirty="0">
                <a:solidFill>
                  <a:srgbClr val="C00000"/>
                </a:solidFill>
                <a:latin typeface="+mn-lt"/>
              </a:rPr>
              <a:t>(Extrinsic Geometry)</a:t>
            </a:r>
            <a:endParaRPr lang="en-CA" sz="8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7F9507-DFD5-41EA-B258-964FAA39F2D7}"/>
              </a:ext>
            </a:extLst>
          </p:cNvPr>
          <p:cNvSpPr txBox="1">
            <a:spLocks/>
          </p:cNvSpPr>
          <p:nvPr/>
        </p:nvSpPr>
        <p:spPr>
          <a:xfrm>
            <a:off x="-1" y="457506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(First step to understanding the </a:t>
            </a:r>
            <a:r>
              <a:rPr lang="en-US" sz="4400" b="1" u="sng" dirty="0">
                <a:solidFill>
                  <a:srgbClr val="FF0000"/>
                </a:solidFill>
              </a:rPr>
              <a:t>Covariant Derivative</a:t>
            </a:r>
            <a:r>
              <a:rPr lang="en-US" sz="4400" b="1" dirty="0"/>
              <a:t>)</a:t>
            </a:r>
            <a:endParaRPr lang="en-CA" sz="4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6"/>
    </mc:Choice>
    <mc:Fallback xmlns="">
      <p:transition spd="slow" advTm="2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“Straight” paths (geodesics) in curved space…</a:t>
            </a:r>
            <a:endParaRPr lang="en-CA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11" name="Picture 2" descr="Image result for curvy road hill">
            <a:extLst>
              <a:ext uri="{FF2B5EF4-FFF2-40B4-BE49-F238E27FC236}">
                <a16:creationId xmlns:a16="http://schemas.microsoft.com/office/drawing/2014/main" id="{66A7888D-C985-4351-9078-D8D91954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436132"/>
            <a:ext cx="5807343" cy="3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urvy road hill">
            <a:extLst>
              <a:ext uri="{FF2B5EF4-FFF2-40B4-BE49-F238E27FC236}">
                <a16:creationId xmlns:a16="http://schemas.microsoft.com/office/drawing/2014/main" id="{FEE99AB3-4619-4C84-A95C-5F2CDF7F6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t="65779" r="66731" b="4391"/>
          <a:stretch/>
        </p:blipFill>
        <p:spPr bwMode="auto">
          <a:xfrm>
            <a:off x="6952342" y="2946057"/>
            <a:ext cx="4463669" cy="29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116664-FBC6-4023-BB2B-89F59C4A63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4160" y="3360600"/>
              <a:ext cx="10058400" cy="248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116664-FBC6-4023-BB2B-89F59C4A63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800" y="3351240"/>
                <a:ext cx="10077120" cy="250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921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81"/>
    </mc:Choice>
    <mc:Fallback xmlns="">
      <p:transition spd="slow" advTm="7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“Straight” paths (geodesics) in curved space…</a:t>
            </a:r>
            <a:endParaRPr lang="en-CA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7" name="Picture 2" descr="Image result for road over hill">
            <a:extLst>
              <a:ext uri="{FF2B5EF4-FFF2-40B4-BE49-F238E27FC236}">
                <a16:creationId xmlns:a16="http://schemas.microsoft.com/office/drawing/2014/main" id="{F9C190C4-3099-4C07-9A9B-CEF44B4D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52" y="2496457"/>
            <a:ext cx="556002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urvy road hill">
            <a:extLst>
              <a:ext uri="{FF2B5EF4-FFF2-40B4-BE49-F238E27FC236}">
                <a16:creationId xmlns:a16="http://schemas.microsoft.com/office/drawing/2014/main" id="{66A7888D-C985-4351-9078-D8D91954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436132"/>
            <a:ext cx="5807343" cy="3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3DB6C8-99BC-422A-9F46-B4F2E8333D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2440" y="1975680"/>
              <a:ext cx="10731600" cy="486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3DB6C8-99BC-422A-9F46-B4F2E8333D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3080" y="1966320"/>
                <a:ext cx="10750320" cy="4881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89AAFF2-5AC3-4462-AECB-229490C4F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" y="2382156"/>
            <a:ext cx="5934075" cy="398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B3345-667A-4F71-AD67-DAE8BF190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104" y="2474865"/>
            <a:ext cx="5638894" cy="3750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0722E3A-6419-4240-B9F2-A94C0356C004}"/>
                  </a:ext>
                </a:extLst>
              </p14:cNvPr>
              <p14:cNvContentPartPr/>
              <p14:nvPr/>
            </p14:nvContentPartPr>
            <p14:xfrm>
              <a:off x="8291241" y="3221178"/>
              <a:ext cx="1395000" cy="2505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0722E3A-6419-4240-B9F2-A94C0356C0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2241" y="3212178"/>
                <a:ext cx="1412640" cy="252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66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79"/>
    </mc:Choice>
    <mc:Fallback xmlns="">
      <p:transition spd="slow" advTm="10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“Straight” paths (geodesics) in curved space…</a:t>
            </a:r>
            <a:endParaRPr lang="en-CA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7" name="Picture 2" descr="Image result for road over hill">
            <a:extLst>
              <a:ext uri="{FF2B5EF4-FFF2-40B4-BE49-F238E27FC236}">
                <a16:creationId xmlns:a16="http://schemas.microsoft.com/office/drawing/2014/main" id="{F9C190C4-3099-4C07-9A9B-CEF44B4D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52" y="2496457"/>
            <a:ext cx="556002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urvy road hill">
            <a:extLst>
              <a:ext uri="{FF2B5EF4-FFF2-40B4-BE49-F238E27FC236}">
                <a16:creationId xmlns:a16="http://schemas.microsoft.com/office/drawing/2014/main" id="{66A7888D-C985-4351-9078-D8D91954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436132"/>
            <a:ext cx="5807343" cy="3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3DB6C8-99BC-422A-9F46-B4F2E8333D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2440" y="1975680"/>
              <a:ext cx="10731600" cy="486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3DB6C8-99BC-422A-9F46-B4F2E8333D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3080" y="1966320"/>
                <a:ext cx="10750320" cy="4881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52B3345-667A-4F71-AD67-DAE8BF19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104" y="2474865"/>
            <a:ext cx="5638894" cy="37503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0722E3A-6419-4240-B9F2-A94C0356C004}"/>
                  </a:ext>
                </a:extLst>
              </p14:cNvPr>
              <p14:cNvContentPartPr/>
              <p14:nvPr/>
            </p14:nvContentPartPr>
            <p14:xfrm>
              <a:off x="8291241" y="3221178"/>
              <a:ext cx="1395000" cy="2505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0722E3A-6419-4240-B9F2-A94C0356C0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2241" y="3212178"/>
                <a:ext cx="1412640" cy="2523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A3853EB-9C78-403D-B1BE-886249D7F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608" y="2385194"/>
            <a:ext cx="5933392" cy="3975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2C36C-A459-4763-BAF0-AB4920A547A3}"/>
                  </a:ext>
                </a:extLst>
              </p14:cNvPr>
              <p14:cNvContentPartPr/>
              <p14:nvPr/>
            </p14:nvContentPartPr>
            <p14:xfrm>
              <a:off x="2674720" y="4777540"/>
              <a:ext cx="456840" cy="85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2C36C-A459-4763-BAF0-AB4920A547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5720" y="4768540"/>
                <a:ext cx="47448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9C491A5-162D-47E1-BA6E-83E614568AA9}"/>
                  </a:ext>
                </a:extLst>
              </p14:cNvPr>
              <p14:cNvContentPartPr/>
              <p14:nvPr/>
            </p14:nvContentPartPr>
            <p14:xfrm>
              <a:off x="1629280" y="4105060"/>
              <a:ext cx="775440" cy="437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9C491A5-162D-47E1-BA6E-83E614568A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0280" y="4096060"/>
                <a:ext cx="793080" cy="45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12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79"/>
    </mc:Choice>
    <mc:Fallback xmlns="">
      <p:transition spd="slow" advTm="10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“Straight” paths (geodesics) in curved space…</a:t>
            </a:r>
            <a:endParaRPr lang="en-CA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7" name="Picture 2" descr="Image result for road over hill">
            <a:extLst>
              <a:ext uri="{FF2B5EF4-FFF2-40B4-BE49-F238E27FC236}">
                <a16:creationId xmlns:a16="http://schemas.microsoft.com/office/drawing/2014/main" id="{F9C190C4-3099-4C07-9A9B-CEF44B4D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52" y="2496457"/>
            <a:ext cx="556002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72705B7-DD3C-4501-AD11-0A63D478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24" y="2455182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87599" y="2312945"/>
            <a:ext cx="11596392" cy="415498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In </a:t>
            </a:r>
            <a:r>
              <a:rPr lang="en-US" sz="6600" b="1" u="sng" dirty="0">
                <a:solidFill>
                  <a:schemeClr val="accent5">
                    <a:lumMod val="75000"/>
                  </a:schemeClr>
                </a:solidFill>
              </a:rPr>
              <a:t>curved space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, a straight path has </a:t>
            </a:r>
            <a:r>
              <a:rPr lang="en-US" sz="6600" b="1" dirty="0">
                <a:solidFill>
                  <a:srgbClr val="FF0000"/>
                </a:solidFill>
              </a:rPr>
              <a:t>zero </a:t>
            </a:r>
            <a:r>
              <a:rPr lang="en-US" sz="6600" b="1" u="sng" dirty="0">
                <a:solidFill>
                  <a:srgbClr val="FF0000"/>
                </a:solidFill>
              </a:rPr>
              <a:t>tangential</a:t>
            </a:r>
            <a:r>
              <a:rPr lang="en-US" sz="6600" b="1" dirty="0">
                <a:solidFill>
                  <a:srgbClr val="FF0000"/>
                </a:solidFill>
              </a:rPr>
              <a:t> acceleration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 when we travel along it at </a:t>
            </a:r>
            <a:r>
              <a:rPr lang="en-US" sz="6600" b="1" dirty="0">
                <a:solidFill>
                  <a:srgbClr val="00B050"/>
                </a:solidFill>
              </a:rPr>
              <a:t>constant speed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4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48"/>
    </mc:Choice>
    <mc:Fallback xmlns="">
      <p:transition spd="slow" advTm="257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5/53/Surface_normal_illustration.svg/431px-Surface_normal_illustration.svg.png">
            <a:extLst>
              <a:ext uri="{FF2B5EF4-FFF2-40B4-BE49-F238E27FC236}">
                <a16:creationId xmlns:a16="http://schemas.microsoft.com/office/drawing/2014/main" id="{F71CA7B2-56DF-41C5-810D-6B89318A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46621"/>
            <a:ext cx="5980482" cy="409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065F5-B46D-41B1-AE57-64C75D296E1A}"/>
              </a:ext>
            </a:extLst>
          </p:cNvPr>
          <p:cNvSpPr txBox="1"/>
          <p:nvPr/>
        </p:nvSpPr>
        <p:spPr>
          <a:xfrm>
            <a:off x="197307" y="5987474"/>
            <a:ext cx="10958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Image source: </a:t>
            </a:r>
            <a:r>
              <a:rPr lang="en-US" sz="3200" dirty="0">
                <a:hlinkClick r:id="rId3"/>
              </a:rPr>
              <a:t>https://en.wikipedia.org/wiki/Normal_(geometry)</a:t>
            </a:r>
            <a:endParaRPr lang="en-US" sz="3200" dirty="0"/>
          </a:p>
          <a:p>
            <a:endParaRPr lang="en-CA" sz="3200" dirty="0"/>
          </a:p>
        </p:txBody>
      </p:sp>
      <p:pic>
        <p:nvPicPr>
          <p:cNvPr id="2052" name="Picture 4" descr="https://upload.wikimedia.org/wikipedia/commons/thumb/c/cc/Surface_normals.svg/300px-Surface_normals.svg.png">
            <a:extLst>
              <a:ext uri="{FF2B5EF4-FFF2-40B4-BE49-F238E27FC236}">
                <a16:creationId xmlns:a16="http://schemas.microsoft.com/office/drawing/2014/main" id="{45907333-00EC-469E-B7A8-B0B92D3D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88" y="1313260"/>
            <a:ext cx="6856780" cy="534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FB7E7-0264-47CD-A04D-E012BA5E8BCD}"/>
              </a:ext>
            </a:extLst>
          </p:cNvPr>
          <p:cNvSpPr txBox="1"/>
          <p:nvPr/>
        </p:nvSpPr>
        <p:spPr>
          <a:xfrm>
            <a:off x="197307" y="183474"/>
            <a:ext cx="5006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Normal Vectors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341879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"/>
    </mc:Choice>
    <mc:Fallback xmlns="">
      <p:transition spd="slow" advTm="32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366E87-03AC-4D0B-B4FE-03AC3E6F8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" b="1"/>
          <a:stretch/>
        </p:blipFill>
        <p:spPr>
          <a:xfrm>
            <a:off x="8803945" y="3673441"/>
            <a:ext cx="3156969" cy="32536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C00000"/>
                </a:solidFill>
              </a:rPr>
              <a:t>Plan to find geodesics…</a:t>
            </a:r>
            <a:endParaRPr lang="en-CA" sz="7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87599" y="1208045"/>
            <a:ext cx="11596392" cy="2585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To compute </a:t>
            </a:r>
            <a:r>
              <a:rPr lang="en-US" sz="5400" b="1" u="sng" dirty="0">
                <a:solidFill>
                  <a:schemeClr val="accent5">
                    <a:lumMod val="75000"/>
                  </a:schemeClr>
                </a:solidFill>
              </a:rPr>
              <a:t>geodesic curves</a:t>
            </a: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, we need to find curves where the </a:t>
            </a:r>
            <a:r>
              <a:rPr lang="en-US" sz="5400" b="1" dirty="0">
                <a:solidFill>
                  <a:srgbClr val="7030A0"/>
                </a:solidFill>
              </a:rPr>
              <a:t>acceleration vector</a:t>
            </a: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 is </a:t>
            </a:r>
            <a:r>
              <a:rPr lang="en-US" sz="5400" b="1" dirty="0">
                <a:solidFill>
                  <a:srgbClr val="FF0000"/>
                </a:solidFill>
              </a:rPr>
              <a:t>normal to the surface</a:t>
            </a: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5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55F18-83EB-4EFA-8D84-1B566916D30A}"/>
                  </a:ext>
                </a:extLst>
              </p:cNvPr>
              <p:cNvSpPr txBox="1"/>
              <p:nvPr/>
            </p:nvSpPr>
            <p:spPr>
              <a:xfrm>
                <a:off x="95201" y="4173801"/>
                <a:ext cx="8708744" cy="161871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40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𝑛𝑜𝑟𝑚𝑎𝑙</m:t>
                          </m:r>
                        </m:sup>
                      </m:s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⃗"/>
                                      <m:ctrlP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40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𝑡𝑎𝑛𝑔𝑒𝑛𝑡𝑖𝑎𝑙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55F18-83EB-4EFA-8D84-1B566916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1" y="4173801"/>
                <a:ext cx="8708744" cy="1618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1A08CA-5E04-4030-980D-3D139D3A9D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5440" y="4648680"/>
              <a:ext cx="5881680" cy="204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1A08CA-5E04-4030-980D-3D139D3A9D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080" y="4639320"/>
                <a:ext cx="5900400" cy="2063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50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41"/>
    </mc:Choice>
    <mc:Fallback xmlns="">
      <p:transition spd="slow" advTm="4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87599" y="255545"/>
            <a:ext cx="11596392" cy="110799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Sneak-Peek at main Results:</a:t>
            </a:r>
            <a:endParaRPr lang="en-CA" sz="6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5E63A1-1A8C-4885-AD95-C1B626DB04B0}"/>
                  </a:ext>
                </a:extLst>
              </p:cNvPr>
              <p:cNvSpPr txBox="1"/>
              <p:nvPr/>
            </p:nvSpPr>
            <p:spPr>
              <a:xfrm>
                <a:off x="324500" y="1419048"/>
                <a:ext cx="11559491" cy="518340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Equation for Acceleration Vector along a curve: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endParaRPr lang="en-US" sz="4000" dirty="0"/>
              </a:p>
              <a:p>
                <a:endParaRPr lang="en-US" sz="4000" dirty="0"/>
              </a:p>
              <a:p>
                <a:r>
                  <a:rPr lang="en-US" sz="4000" dirty="0"/>
                  <a:t>Geodesics are curves with no Tangential Acceleration: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5E63A1-1A8C-4885-AD95-C1B626DB0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00" y="1419048"/>
                <a:ext cx="11559491" cy="5183407"/>
              </a:xfrm>
              <a:prstGeom prst="rect">
                <a:avLst/>
              </a:prstGeom>
              <a:blipFill>
                <a:blip r:embed="rId3"/>
                <a:stretch>
                  <a:fillRect l="-2110" t="-247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87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7994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How do you make a 2D surface?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7283532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7283532" cy="758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3F433F85-B608-4154-B83D-C85D16999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" b="1"/>
          <a:stretch/>
        </p:blipFill>
        <p:spPr>
          <a:xfrm>
            <a:off x="7573081" y="2112437"/>
            <a:ext cx="4125978" cy="42522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C73054-47CF-4639-9F9A-5874880389E6}"/>
              </a:ext>
            </a:extLst>
          </p:cNvPr>
          <p:cNvGrpSpPr/>
          <p:nvPr/>
        </p:nvGrpSpPr>
        <p:grpSpPr>
          <a:xfrm>
            <a:off x="8819042" y="2806110"/>
            <a:ext cx="2192413" cy="2175729"/>
            <a:chOff x="8665264" y="3680754"/>
            <a:chExt cx="2192413" cy="2175729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DD3DF3B-CDFA-45C0-9DD5-27C490C8C19F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2" y="5016156"/>
              <a:ext cx="925515" cy="29007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0F7F4A-F14B-4BED-AECA-08F68E78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2" y="4020070"/>
              <a:ext cx="141526" cy="110005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2567DE6-4BF3-49AD-9DF1-BDF49648B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5" y="4388232"/>
              <a:ext cx="799913" cy="74827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/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CCCE9BC-0A39-47BD-AE57-4E5B7F827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264" y="3680754"/>
                  <a:ext cx="617157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/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B89148A-26F5-4BE9-AD90-F7CA670F6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872" y="5148597"/>
                  <a:ext cx="642805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/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5BFAA1-94B4-440B-9A62-8841077AA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/>
              <p:nvPr/>
            </p:nvSpPr>
            <p:spPr>
              <a:xfrm>
                <a:off x="5056999" y="2167467"/>
                <a:ext cx="1753749" cy="2625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15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5137E-D305-460B-A942-307054A50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99" y="2167467"/>
                <a:ext cx="1753749" cy="2625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734D692-A058-44BB-8C6B-0848E392FDD4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32C4F01-87C4-4D1B-853E-D476E38FEBAB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C94C8FC-647E-43A2-9D3B-516FD794A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836423-6D5E-4834-B08B-11294A53DAEE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36D6EB-B32B-49B9-AD76-84BB65CE389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1B72C2A-A2F9-4F05-80B5-BFEB42742752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693492-B164-4E73-A99E-EEE13A8D22FB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E4B844-DD49-45DC-A933-D252AEEA7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9804419-1619-43E1-A57C-919C5304C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17EB14D-BAE5-429B-AA23-B3319120B2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D453FD-38F0-4C35-B5E4-A26119E78D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BCE0DB0-9C15-467A-8E5D-454834C32F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04B1FC2-B726-427C-AAC3-4683E29E7075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32D933-4CCC-4554-8A01-917E6EED2F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F919E6-062B-4569-B753-58019EB4C26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01C879-CA13-4EA8-A09C-994FF8D612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68040" y="1873440"/>
              <a:ext cx="3373920" cy="18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01C879-CA13-4EA8-A09C-994FF8D612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58680" y="1864080"/>
                <a:ext cx="3392640" cy="20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0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5"/>
    </mc:Choice>
    <mc:Fallback xmlns="">
      <p:transition spd="slow" advTm="11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B40A15E-2383-454C-8079-B764CB150286}"/>
              </a:ext>
            </a:extLst>
          </p:cNvPr>
          <p:cNvGrpSpPr/>
          <p:nvPr/>
        </p:nvGrpSpPr>
        <p:grpSpPr>
          <a:xfrm>
            <a:off x="8199065" y="2186974"/>
            <a:ext cx="4125978" cy="4252285"/>
            <a:chOff x="7573081" y="2112437"/>
            <a:chExt cx="4125978" cy="425228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9CA9051-18DB-4EF1-AD3E-91A7910B8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FF2DD5-C1EB-41DC-AF4E-D5EEAAF83515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8200" y="2680722"/>
                  <a:ext cx="2616840" cy="269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3149923" y="1242464"/>
                <a:ext cx="7225824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23" y="1242464"/>
                <a:ext cx="7225824" cy="7580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/>
              <p:nvPr/>
            </p:nvSpPr>
            <p:spPr>
              <a:xfrm>
                <a:off x="4168871" y="2366395"/>
                <a:ext cx="4782271" cy="30618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r>
                  <a:rPr lang="en-US" sz="40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29D42BB-23BA-43FC-B0A8-2B4DE81B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871" y="2366395"/>
                <a:ext cx="4782271" cy="30618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0323487A-A062-4053-A169-2779F1E2DD88}"/>
              </a:ext>
            </a:extLst>
          </p:cNvPr>
          <p:cNvGrpSpPr/>
          <p:nvPr/>
        </p:nvGrpSpPr>
        <p:grpSpPr>
          <a:xfrm>
            <a:off x="512150" y="1681707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7A29525-6A92-4C0E-AA78-59E0257CB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13C21E8-97D4-4F4D-ABFF-BB6D8B468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3C77DD-3B8A-4DEC-83E6-E02E3A0EA085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2304890-A5C9-4B3B-B849-063F2FDC053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8F05049-56B1-42F3-A203-D8C80E05C805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131D53-14CB-4ADC-B4F6-B93BDED9E087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9921-3ACE-4D5A-BD51-73C423645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07CDDB-83A0-4C84-93C0-F4DCE063FC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36C895-C6BC-4552-8437-B5AD78E439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8CBF2-DFC6-443F-AF73-95F684D3D2A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96D8D6-00BA-4322-A251-574D59A341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379C55D-B67F-45AB-8B96-32A430DBA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046347-358B-4500-B8E7-6C9091F508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E24F40-5854-4589-A9B0-F6532F8CD43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49A40E-381A-4807-BA15-18EFB6E05B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2880" y="3081240"/>
              <a:ext cx="1268640" cy="5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49A40E-381A-4807-BA15-18EFB6E05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3520" y="3071880"/>
                <a:ext cx="1287360" cy="7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0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2"/>
    </mc:Choice>
    <mc:Fallback xmlns="">
      <p:transition spd="slow" advTm="5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825617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Parametric Equation for a Sphere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/>
              <p:nvPr/>
            </p:nvSpPr>
            <p:spPr>
              <a:xfrm>
                <a:off x="5216949" y="1242464"/>
                <a:ext cx="7225824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36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5362B3-7C7A-4DA2-BD4D-3EE568E0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949" y="1242464"/>
                <a:ext cx="7225824" cy="758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/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↦</m:t>
                      </m:r>
                      <m:d>
                        <m:d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19A6619-E795-4AA5-A2A7-B724D11D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84" y="1259506"/>
                <a:ext cx="441197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AC7A2173-7689-4D81-823F-8AF7049B0E07}"/>
              </a:ext>
            </a:extLst>
          </p:cNvPr>
          <p:cNvGrpSpPr/>
          <p:nvPr/>
        </p:nvGrpSpPr>
        <p:grpSpPr>
          <a:xfrm>
            <a:off x="8066022" y="2068787"/>
            <a:ext cx="4125978" cy="4252285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5EA7688-0336-49BD-83B0-99BE7CDBE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60E062-A287-4820-8553-E2C40F525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8200" y="2680722"/>
                  <a:ext cx="2616840" cy="269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35D07E-B275-4853-8DB8-F0300556C8A3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342FA7-D806-42C2-B00C-078509A97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9BC79C-8832-4047-844B-B28E9DA8B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AFF367-6592-43FE-9388-B71240FBA1A9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EA4C47-8801-426D-B45C-C95B1EE972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412182-9FAA-43EE-9362-6E20381B3EC6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4485EEB-C859-429C-BAE2-FFF7CB7DC615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7470EB-031D-470F-9AA1-37749504B0A5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70D505-5620-4FF0-BC84-DFEE88EBCE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117FC6-1433-4983-AAA7-06E4D69C3F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4FEB7D-2D5A-4E80-A5AE-2149019C99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9442DFE-A581-4EEC-97FA-B750F718D9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2C63D13-CA4E-4F17-8F79-1F1FAE10C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661B116-90E7-41D6-AC63-820D31C1EE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4876638-1F30-4D73-A13A-1D6E791F2D99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7A6E28-E092-488B-892E-C6C9E15C4E62}"/>
              </a:ext>
            </a:extLst>
          </p:cNvPr>
          <p:cNvGrpSpPr/>
          <p:nvPr/>
        </p:nvGrpSpPr>
        <p:grpSpPr>
          <a:xfrm>
            <a:off x="436390" y="2487606"/>
            <a:ext cx="3140718" cy="3159968"/>
            <a:chOff x="812142" y="2487606"/>
            <a:chExt cx="3140718" cy="315996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182BA9-2438-419A-A499-7E890D0A02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264" y="2487606"/>
              <a:ext cx="3123596" cy="313404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D549D0B-D149-4AF5-BB3E-66BB22B08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42" y="4040465"/>
              <a:ext cx="1601753" cy="160710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58868C1-717A-4049-931C-B8A1F85114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672" y="4804624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0B8571D-389E-4985-9205-11E00E55B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0952" y="3268092"/>
              <a:ext cx="808474" cy="8111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0AFBA-85E7-4DCB-AF15-53228B22ED08}"/>
              </a:ext>
            </a:extLst>
          </p:cNvPr>
          <p:cNvCxnSpPr>
            <a:cxnSpLocks/>
          </p:cNvCxnSpPr>
          <p:nvPr/>
        </p:nvCxnSpPr>
        <p:spPr>
          <a:xfrm>
            <a:off x="10206800" y="4079270"/>
            <a:ext cx="915404" cy="61632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E53AC7-4168-48D1-B0AA-DEF9422221EC}"/>
                  </a:ext>
                </a:extLst>
              </p:cNvPr>
              <p:cNvSpPr txBox="1"/>
              <p:nvPr/>
            </p:nvSpPr>
            <p:spPr>
              <a:xfrm>
                <a:off x="3666433" y="2388324"/>
                <a:ext cx="4782271" cy="30618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r>
                  <a:rPr lang="en-US" sz="4000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dirty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E53AC7-4168-48D1-B0AA-DEF94222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33" y="2388324"/>
                <a:ext cx="4782271" cy="3061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D3A68BB-15D2-473B-BB26-E88BF42C6339}"/>
                  </a:ext>
                </a:extLst>
              </p14:cNvPr>
              <p14:cNvContentPartPr/>
              <p14:nvPr/>
            </p14:nvContentPartPr>
            <p14:xfrm>
              <a:off x="9560099" y="2687569"/>
              <a:ext cx="1696181" cy="2118906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D3A68BB-15D2-473B-BB26-E88BF42C63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41021" y="2668493"/>
                <a:ext cx="1733978" cy="2156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FCECF-9C70-4E6F-A761-9657F77CF883}"/>
                  </a:ext>
                </a:extLst>
              </p:cNvPr>
              <p:cNvSpPr txBox="1"/>
              <p:nvPr/>
            </p:nvSpPr>
            <p:spPr>
              <a:xfrm>
                <a:off x="11009732" y="3926728"/>
                <a:ext cx="642099" cy="78258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FCECF-9C70-4E6F-A761-9657F77C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732" y="3926728"/>
                <a:ext cx="642099" cy="7825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ED5C8C-11AB-496D-9E8F-5E80DF42B7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360" y="908280"/>
              <a:ext cx="6316560" cy="227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ED5C8C-11AB-496D-9E8F-5E80DF42B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4000" y="898920"/>
                <a:ext cx="6335280" cy="229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53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70">
        <p:fade/>
      </p:transition>
    </mc:Choice>
    <mc:Fallback xmlns="">
      <p:transition spd="med" advTm="23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033072-6183-4B3B-AE09-DC14570DBED5}"/>
              </a:ext>
            </a:extLst>
          </p:cNvPr>
          <p:cNvSpPr txBox="1">
            <a:spLocks/>
          </p:cNvSpPr>
          <p:nvPr/>
        </p:nvSpPr>
        <p:spPr>
          <a:xfrm>
            <a:off x="111918" y="-1089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rgbClr val="C00000"/>
                </a:solidFill>
              </a:rPr>
              <a:t>http://liavas.net/courses/math430/</a:t>
            </a:r>
            <a:endParaRPr lang="en-CA" sz="6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8AEC4-3920-45ED-BD81-36F1C8E57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0045"/>
            <a:ext cx="8928505" cy="45507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39FC5-AC43-4A84-9BA9-3A33826217DE}"/>
              </a:ext>
            </a:extLst>
          </p:cNvPr>
          <p:cNvGrpSpPr/>
          <p:nvPr/>
        </p:nvGrpSpPr>
        <p:grpSpPr>
          <a:xfrm>
            <a:off x="2511032" y="4384050"/>
            <a:ext cx="9269939" cy="1754326"/>
            <a:chOff x="2457450" y="4155450"/>
            <a:chExt cx="9269939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34AC5A-8E6B-4F1E-923A-2F4E6A02ACA0}"/>
                </a:ext>
              </a:extLst>
            </p:cNvPr>
            <p:cNvSpPr txBox="1"/>
            <p:nvPr/>
          </p:nvSpPr>
          <p:spPr>
            <a:xfrm>
              <a:off x="6160288" y="4155450"/>
              <a:ext cx="556710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Geodesics +</a:t>
              </a:r>
            </a:p>
            <a:p>
              <a:pPr algn="ctr"/>
              <a:r>
                <a:rPr lang="en-US" sz="5400" dirty="0"/>
                <a:t>Christoffel Symbols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CBBA73-16F6-4949-B01C-B9E4CAA18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450" y="4940777"/>
              <a:ext cx="3467100" cy="1836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241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0"/>
    </mc:Choice>
    <mc:Fallback xmlns="">
      <p:transition spd="slow" advTm="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B81C6F-217E-445B-A096-C4E13778E70D}"/>
              </a:ext>
            </a:extLst>
          </p:cNvPr>
          <p:cNvSpPr txBox="1"/>
          <p:nvPr/>
        </p:nvSpPr>
        <p:spPr>
          <a:xfrm>
            <a:off x="344064" y="377687"/>
            <a:ext cx="677544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Tangent Planes on Surfaces</a:t>
            </a:r>
            <a:endParaRPr lang="en-CA" sz="4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4B655-748D-4D0B-B1BC-FAD29CBB43BA}"/>
              </a:ext>
            </a:extLst>
          </p:cNvPr>
          <p:cNvGrpSpPr/>
          <p:nvPr/>
        </p:nvGrpSpPr>
        <p:grpSpPr>
          <a:xfrm>
            <a:off x="90778" y="1711955"/>
            <a:ext cx="4137816" cy="4312634"/>
            <a:chOff x="512150" y="1681707"/>
            <a:chExt cx="4137816" cy="4312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/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C0284D0-B0A5-45F8-BE5B-DCF974399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50" y="1681707"/>
                  <a:ext cx="608052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46FD7DB-052C-46ED-BADB-CEE376700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506" y="2329434"/>
              <a:ext cx="0" cy="343970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AAAE948-71A0-4838-88D7-570EC0B4F6A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8" y="5621646"/>
              <a:ext cx="333787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191357-7E1C-43A3-8177-1901C8941A8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04B9E7-78EE-4932-8EB3-75FBA0FF6B57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3144B1-647F-4C21-91CC-7867A60F0E5A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B5FD2-A955-42E9-BCBD-D6D4CE532E6E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E5D8D-9D43-488A-A44A-F5AA9FBC7A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FB1EC46-8D52-4356-9BE0-785D8C967F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6F319D-F2B5-4314-BB0C-B99E2A96F9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B34741B-5076-498C-81B1-F7A26359B8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/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5185B43-473D-4996-B9FE-6563324A7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957" y="5286455"/>
                  <a:ext cx="594009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E1C582-3D99-4C9B-9CF4-506F7516A8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F51D3C-EB9C-409D-9E55-45ED5214FE98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/>
              <p:nvPr/>
            </p:nvSpPr>
            <p:spPr>
              <a:xfrm>
                <a:off x="4184783" y="1338464"/>
                <a:ext cx="2315699" cy="3085396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  <a:p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0D3F58-7F53-4E0D-97BA-3DFDA2781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83" y="1338464"/>
                <a:ext cx="2315699" cy="3085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2E6BB9D-62AA-46EE-9543-C07A441B7475}"/>
              </a:ext>
            </a:extLst>
          </p:cNvPr>
          <p:cNvGrpSpPr/>
          <p:nvPr/>
        </p:nvGrpSpPr>
        <p:grpSpPr>
          <a:xfrm>
            <a:off x="6740716" y="1012111"/>
            <a:ext cx="5314265" cy="5476949"/>
            <a:chOff x="7573081" y="2112437"/>
            <a:chExt cx="4125978" cy="425228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D5B1B1F-3A70-4025-AD7C-A0D0CB40E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grayscl/>
            </a:blip>
            <a:srcRect t="774" b="1"/>
            <a:stretch/>
          </p:blipFill>
          <p:spPr>
            <a:xfrm>
              <a:off x="7573081" y="2112437"/>
              <a:ext cx="4125978" cy="42522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14:cNvPr>
                <p14:cNvContentPartPr/>
                <p14:nvPr/>
              </p14:nvContentPartPr>
              <p14:xfrm>
                <a:off x="8445840" y="2698722"/>
                <a:ext cx="2581200" cy="2655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4BB22E-08F6-45E7-829D-6E64D8D41A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1862" y="2684747"/>
                  <a:ext cx="2608877" cy="2682671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A4CC4D-C7F9-49B1-88AA-437232518459}"/>
              </a:ext>
            </a:extLst>
          </p:cNvPr>
          <p:cNvCxnSpPr>
            <a:cxnSpLocks/>
          </p:cNvCxnSpPr>
          <p:nvPr/>
        </p:nvCxnSpPr>
        <p:spPr>
          <a:xfrm>
            <a:off x="9327914" y="3686716"/>
            <a:ext cx="1502381" cy="218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/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4513B6-EAD0-488B-9E21-CAEC4827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140" y="3288819"/>
                <a:ext cx="856410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E6403-4004-4349-A452-EA16E06F1107}"/>
              </a:ext>
            </a:extLst>
          </p:cNvPr>
          <p:cNvCxnSpPr>
            <a:cxnSpLocks/>
          </p:cNvCxnSpPr>
          <p:nvPr/>
        </p:nvCxnSpPr>
        <p:spPr>
          <a:xfrm>
            <a:off x="8681054" y="2418691"/>
            <a:ext cx="758136" cy="27040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/>
              <p:nvPr/>
            </p:nvSpPr>
            <p:spPr>
              <a:xfrm>
                <a:off x="9443593" y="2219892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3FF819-DA10-4407-8DE9-FF502C9AE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593" y="2219892"/>
                <a:ext cx="856410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0A114-882F-4CBF-A096-7B84441B240E}"/>
              </a:ext>
            </a:extLst>
          </p:cNvPr>
          <p:cNvCxnSpPr>
            <a:cxnSpLocks/>
          </p:cNvCxnSpPr>
          <p:nvPr/>
        </p:nvCxnSpPr>
        <p:spPr>
          <a:xfrm flipH="1">
            <a:off x="9260500" y="3660830"/>
            <a:ext cx="103549" cy="1526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/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B0D5F-40F2-44A4-B8F8-16CF12E1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00" y="5091044"/>
                <a:ext cx="856410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6B07EE-D177-42BF-8B35-F0D3B88DC314}"/>
              </a:ext>
            </a:extLst>
          </p:cNvPr>
          <p:cNvCxnSpPr>
            <a:cxnSpLocks/>
          </p:cNvCxnSpPr>
          <p:nvPr/>
        </p:nvCxnSpPr>
        <p:spPr>
          <a:xfrm flipH="1">
            <a:off x="7970676" y="2373916"/>
            <a:ext cx="736744" cy="12869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/>
              <p:nvPr/>
            </p:nvSpPr>
            <p:spPr>
              <a:xfrm>
                <a:off x="7427392" y="3614776"/>
                <a:ext cx="856410" cy="83099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23C90D-6444-4F29-85DC-C403B453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92" y="3614776"/>
                <a:ext cx="856410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DE2EB46-347F-42FF-830E-96839E8ED378}"/>
                  </a:ext>
                </a:extLst>
              </p14:cNvPr>
              <p14:cNvContentPartPr/>
              <p14:nvPr/>
            </p14:nvContentPartPr>
            <p14:xfrm>
              <a:off x="8657551" y="1776636"/>
              <a:ext cx="2199281" cy="2747389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DE2EB46-347F-42FF-830E-96839E8ED3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38471" y="1757914"/>
                <a:ext cx="2237082" cy="2785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A455E5-6FF4-445B-819C-D12A8F2BFE44}"/>
                  </a:ext>
                </a:extLst>
              </p:cNvPr>
              <p:cNvSpPr txBox="1"/>
              <p:nvPr/>
            </p:nvSpPr>
            <p:spPr>
              <a:xfrm>
                <a:off x="4162601" y="4645973"/>
                <a:ext cx="2315699" cy="1404102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A455E5-6FF4-445B-819C-D12A8F2B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601" y="4645973"/>
                <a:ext cx="2315699" cy="14041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95649F3-8480-433C-ADCE-0596890E22C9}"/>
              </a:ext>
            </a:extLst>
          </p:cNvPr>
          <p:cNvGrpSpPr/>
          <p:nvPr/>
        </p:nvGrpSpPr>
        <p:grpSpPr>
          <a:xfrm>
            <a:off x="8663077" y="2502592"/>
            <a:ext cx="1852632" cy="2213705"/>
            <a:chOff x="8663077" y="2502592"/>
            <a:chExt cx="1852632" cy="221370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0D7347A-7D45-4703-A496-F10D61468B76}"/>
                </a:ext>
              </a:extLst>
            </p:cNvPr>
            <p:cNvCxnSpPr>
              <a:cxnSpLocks/>
            </p:cNvCxnSpPr>
            <p:nvPr/>
          </p:nvCxnSpPr>
          <p:spPr>
            <a:xfrm>
              <a:off x="9397848" y="3692944"/>
              <a:ext cx="1117861" cy="1023353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B3A41E-D6F1-4F28-AE4C-51C56D5CA2B4}"/>
                </a:ext>
              </a:extLst>
            </p:cNvPr>
            <p:cNvCxnSpPr>
              <a:cxnSpLocks/>
            </p:cNvCxnSpPr>
            <p:nvPr/>
          </p:nvCxnSpPr>
          <p:spPr>
            <a:xfrm>
              <a:off x="8663077" y="2502592"/>
              <a:ext cx="439085" cy="1357037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F9C08F-8A36-4509-96B7-B7C906374C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35240" y="2176920"/>
              <a:ext cx="1239120" cy="18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F9C08F-8A36-4509-96B7-B7C906374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25880" y="2167560"/>
                <a:ext cx="1257840" cy="183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261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5"/>
    </mc:Choice>
    <mc:Fallback xmlns="">
      <p:transition spd="slow" advTm="2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2735D3-766C-4422-8DC7-F2B5E2466E0C}"/>
              </a:ext>
            </a:extLst>
          </p:cNvPr>
          <p:cNvSpPr txBox="1"/>
          <p:nvPr/>
        </p:nvSpPr>
        <p:spPr>
          <a:xfrm>
            <a:off x="327709" y="202607"/>
            <a:ext cx="11559491" cy="101566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Acceleration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C07BFD-BD2B-4CEB-A485-D4E59F49A844}"/>
                  </a:ext>
                </a:extLst>
              </p:cNvPr>
              <p:cNvSpPr txBox="1"/>
              <p:nvPr/>
            </p:nvSpPr>
            <p:spPr>
              <a:xfrm>
                <a:off x="304800" y="1858136"/>
                <a:ext cx="11559491" cy="341176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9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9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9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9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96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6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sz="9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C07BFD-BD2B-4CEB-A485-D4E59F49A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858136"/>
                <a:ext cx="11559491" cy="34117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44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5"/>
    </mc:Choice>
    <mc:Fallback xmlns="">
      <p:transition spd="slow" advTm="9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/>
              <p:nvPr/>
            </p:nvSpPr>
            <p:spPr>
              <a:xfrm>
                <a:off x="327709" y="202607"/>
                <a:ext cx="11559491" cy="59514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Velocity Vector (always in tangent plane)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4000" dirty="0"/>
                  <a:t>Acceleration Vector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9" y="202607"/>
                <a:ext cx="11559491" cy="5951437"/>
              </a:xfrm>
              <a:prstGeom prst="rect">
                <a:avLst/>
              </a:prstGeom>
              <a:blipFill>
                <a:blip r:embed="rId4"/>
                <a:stretch>
                  <a:fillRect l="-1899" t="-174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721465-9CEB-4755-8533-0DDF5B00E3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8000" y="342000"/>
              <a:ext cx="9109440" cy="630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721465-9CEB-4755-8533-0DDF5B00E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8640" y="332640"/>
                <a:ext cx="9128160" cy="632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6783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44"/>
    </mc:Choice>
    <mc:Fallback xmlns="">
      <p:transition spd="slow" advTm="67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/>
              <p:nvPr/>
            </p:nvSpPr>
            <p:spPr>
              <a:xfrm>
                <a:off x="327709" y="1802807"/>
                <a:ext cx="5768291" cy="47002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4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9" y="1802807"/>
                <a:ext cx="5768291" cy="4700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1114F4-EC51-493C-B3FA-D8CCED6E3263}"/>
                  </a:ext>
                </a:extLst>
              </p:cNvPr>
              <p:cNvSpPr txBox="1"/>
              <p:nvPr/>
            </p:nvSpPr>
            <p:spPr>
              <a:xfrm>
                <a:off x="327709" y="260924"/>
                <a:ext cx="5368241" cy="1314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5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5400" dirty="0"/>
                  <a:t> </a:t>
                </a:r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1114F4-EC51-493C-B3FA-D8CCED6E3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9" y="260924"/>
                <a:ext cx="5368241" cy="1314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299188-D5EE-46F1-9EAD-58B04B8C4E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9440" y="3196080"/>
              <a:ext cx="2973240" cy="336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299188-D5EE-46F1-9EAD-58B04B8C4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0080" y="3186720"/>
                <a:ext cx="2991960" cy="337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209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3"/>
    </mc:Choice>
    <mc:Fallback xmlns="">
      <p:transition spd="slow" advTm="3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/>
              <p:nvPr/>
            </p:nvSpPr>
            <p:spPr>
              <a:xfrm>
                <a:off x="163854" y="0"/>
                <a:ext cx="11559491" cy="756360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e>
                    </m:d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4000" dirty="0"/>
              </a:p>
              <a:p>
                <a:endParaRPr lang="en-US" sz="6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000" dirty="0"/>
                  <a:t>       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sz="4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000" dirty="0"/>
                  <a:t>    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4" y="0"/>
                <a:ext cx="11559491" cy="7563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2D44BA2-F82C-407E-865F-47756CED8620}"/>
              </a:ext>
            </a:extLst>
          </p:cNvPr>
          <p:cNvGrpSpPr/>
          <p:nvPr/>
        </p:nvGrpSpPr>
        <p:grpSpPr>
          <a:xfrm>
            <a:off x="297203" y="1309686"/>
            <a:ext cx="11292791" cy="1243014"/>
            <a:chOff x="430554" y="1519236"/>
            <a:chExt cx="11292791" cy="12430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31E9EB8-A4E3-49DB-9F39-D15784260557}"/>
                    </a:ext>
                  </a:extLst>
                </p:cNvPr>
                <p:cNvSpPr txBox="1"/>
                <p:nvPr/>
              </p:nvSpPr>
              <p:spPr>
                <a:xfrm>
                  <a:off x="468654" y="1557336"/>
                  <a:ext cx="11254691" cy="1082797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31E9EB8-A4E3-49DB-9F39-D15784260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54" y="1557336"/>
                  <a:ext cx="11254691" cy="10827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ED4327-A6F1-4554-9E1E-19DD7153D20E}"/>
                </a:ext>
              </a:extLst>
            </p:cNvPr>
            <p:cNvSpPr/>
            <p:nvPr/>
          </p:nvSpPr>
          <p:spPr>
            <a:xfrm>
              <a:off x="430554" y="1519236"/>
              <a:ext cx="5265396" cy="12430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B12953-35B4-442A-9DCD-F1443EF14569}"/>
                </a:ext>
              </a:extLst>
            </p:cNvPr>
            <p:cNvSpPr/>
            <p:nvPr/>
          </p:nvSpPr>
          <p:spPr>
            <a:xfrm>
              <a:off x="6457949" y="1519236"/>
              <a:ext cx="5265396" cy="12430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A49F97-4E58-425C-95F0-7CEE59E9BF9C}"/>
              </a:ext>
            </a:extLst>
          </p:cNvPr>
          <p:cNvCxnSpPr/>
          <p:nvPr/>
        </p:nvCxnSpPr>
        <p:spPr>
          <a:xfrm>
            <a:off x="163854" y="4838700"/>
            <a:ext cx="11837644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E5451E-09D6-424B-86EA-131DFC2779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200" y="1015560"/>
              <a:ext cx="9836640" cy="540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E5451E-09D6-424B-86EA-131DFC277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40" y="1006200"/>
                <a:ext cx="9855360" cy="542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769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11"/>
    </mc:Choice>
    <mc:Fallback xmlns="">
      <p:transition spd="slow" advTm="6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/>
              <p:nvPr/>
            </p:nvSpPr>
            <p:spPr>
              <a:xfrm>
                <a:off x="163854" y="0"/>
                <a:ext cx="11559491" cy="408195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sz="4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000" dirty="0"/>
                  <a:t>    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  <a:p>
                <a:endParaRPr lang="en-US" sz="4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2735D3-766C-4422-8DC7-F2B5E246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4" y="0"/>
                <a:ext cx="11559491" cy="40819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05666-64B3-4DC3-A817-58FE209B09E3}"/>
                  </a:ext>
                </a:extLst>
              </p:cNvPr>
              <p:cNvSpPr txBox="1"/>
              <p:nvPr/>
            </p:nvSpPr>
            <p:spPr>
              <a:xfrm>
                <a:off x="9588465" y="2644170"/>
                <a:ext cx="2134880" cy="156966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4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4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05666-64B3-4DC3-A817-58FE209B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465" y="2644170"/>
                <a:ext cx="2134880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E301A9-8A93-4850-B20B-FD3244DFC3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0920" y="1074960"/>
              <a:ext cx="9752400" cy="492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E301A9-8A93-4850-B20B-FD3244DFC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60" y="1065600"/>
                <a:ext cx="9771120" cy="494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49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82"/>
    </mc:Choice>
    <mc:Fallback xmlns="">
      <p:transition spd="slow" advTm="69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49ACA-D638-4677-BC00-ADC0B1CB66BE}"/>
              </a:ext>
            </a:extLst>
          </p:cNvPr>
          <p:cNvGrpSpPr/>
          <p:nvPr/>
        </p:nvGrpSpPr>
        <p:grpSpPr>
          <a:xfrm>
            <a:off x="7172932" y="3142757"/>
            <a:ext cx="5428033" cy="3715243"/>
            <a:chOff x="7172932" y="3142757"/>
            <a:chExt cx="5428033" cy="3715243"/>
          </a:xfrm>
        </p:grpSpPr>
        <p:pic>
          <p:nvPicPr>
            <p:cNvPr id="5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60AE1952-3491-44BD-AA5F-EF7EF23DF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932" y="3142757"/>
              <a:ext cx="5428033" cy="371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F66E89F-50DA-4638-948A-41EA42BAE651}"/>
                </a:ext>
              </a:extLst>
            </p:cNvPr>
            <p:cNvGrpSpPr/>
            <p:nvPr/>
          </p:nvGrpSpPr>
          <p:grpSpPr>
            <a:xfrm>
              <a:off x="8080675" y="4754772"/>
              <a:ext cx="2726502" cy="698969"/>
              <a:chOff x="7354659" y="4754772"/>
              <a:chExt cx="3834042" cy="98289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3071E10-9319-4E00-AF27-197ABC3BC1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4659" y="4754772"/>
                <a:ext cx="2514600" cy="3349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9C23141-D62C-47B7-97C2-9404836ED1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69259" y="4754772"/>
                <a:ext cx="1319442" cy="982899"/>
              </a:xfrm>
              <a:prstGeom prst="straightConnector1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9A282-8498-4CD5-AB8F-82CBC0488BE1}"/>
                  </a:ext>
                </a:extLst>
              </p:cNvPr>
              <p:cNvSpPr txBox="1"/>
              <p:nvPr/>
            </p:nvSpPr>
            <p:spPr>
              <a:xfrm>
                <a:off x="6816651" y="4024119"/>
                <a:ext cx="1565350" cy="142962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E9A282-8498-4CD5-AB8F-82CBC048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651" y="4024119"/>
                <a:ext cx="1565350" cy="1429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95E093-BA00-44FD-97B2-C0D35B328CF9}"/>
                  </a:ext>
                </a:extLst>
              </p:cNvPr>
              <p:cNvSpPr txBox="1"/>
              <p:nvPr/>
            </p:nvSpPr>
            <p:spPr>
              <a:xfrm>
                <a:off x="10626650" y="5000378"/>
                <a:ext cx="1565350" cy="142962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95E093-BA00-44FD-97B2-C0D35B328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650" y="5000378"/>
                <a:ext cx="1565350" cy="1429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D7A1A-9C3D-42E7-A015-6C92522ACBAB}"/>
                  </a:ext>
                </a:extLst>
              </p:cNvPr>
              <p:cNvSpPr txBox="1"/>
              <p:nvPr/>
            </p:nvSpPr>
            <p:spPr>
              <a:xfrm>
                <a:off x="9957480" y="2967335"/>
                <a:ext cx="571500" cy="92333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5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D7A1A-9C3D-42E7-A015-6C92522A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480" y="2967335"/>
                <a:ext cx="57150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0D4A885-7236-48EB-BF4B-F32FD56E2C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3520" y="276120"/>
              <a:ext cx="9052560" cy="6205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0D4A885-7236-48EB-BF4B-F32FD56E2C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4160" y="266760"/>
                <a:ext cx="9071280" cy="622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451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51"/>
    </mc:Choice>
    <mc:Fallback xmlns="">
      <p:transition spd="slow" advTm="101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F1B604-3C1F-4D33-B794-580F369BE2D3}"/>
                  </a:ext>
                </a:extLst>
              </p:cNvPr>
              <p:cNvSpPr txBox="1"/>
              <p:nvPr/>
            </p:nvSpPr>
            <p:spPr>
              <a:xfrm>
                <a:off x="287599" y="3868667"/>
                <a:ext cx="11596392" cy="25755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00B050"/>
                    </a:solidFill>
                  </a:rPr>
                  <a:t>Second Fundamental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6000" dirty="0"/>
                  <a:t> give us the </a:t>
                </a:r>
                <a:r>
                  <a:rPr lang="en-US" sz="6000" u="sng" dirty="0"/>
                  <a:t>normal components</a:t>
                </a:r>
                <a:r>
                  <a:rPr lang="en-US" sz="6000" dirty="0"/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endParaRPr lang="en-CA" sz="6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F1B604-3C1F-4D33-B794-580F369B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9" y="3868667"/>
                <a:ext cx="11596392" cy="2575513"/>
              </a:xfrm>
              <a:prstGeom prst="rect">
                <a:avLst/>
              </a:prstGeom>
              <a:blipFill>
                <a:blip r:embed="rId3"/>
                <a:stretch>
                  <a:fillRect l="-2096" t="-6075" r="-2568" b="-72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A24371-5936-4B91-B872-53E2BDCD69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10720" y="3606480"/>
              <a:ext cx="860760" cy="5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A24371-5936-4B91-B872-53E2BDCD69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1360" y="3597120"/>
                <a:ext cx="879480" cy="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36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2"/>
    </mc:Choice>
    <mc:Fallback xmlns="">
      <p:transition spd="slow" advTm="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F1B604-3C1F-4D33-B794-580F369BE2D3}"/>
                  </a:ext>
                </a:extLst>
              </p:cNvPr>
              <p:cNvSpPr txBox="1"/>
              <p:nvPr/>
            </p:nvSpPr>
            <p:spPr>
              <a:xfrm>
                <a:off x="287599" y="3868667"/>
                <a:ext cx="11596392" cy="26799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accent5">
                        <a:lumMod val="75000"/>
                      </a:schemeClr>
                    </a:solidFill>
                  </a:rPr>
                  <a:t>Christoffel Symbols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60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6000" dirty="0"/>
                  <a:t>give us the </a:t>
                </a:r>
                <a:r>
                  <a:rPr lang="en-US" sz="6000" u="sng" dirty="0"/>
                  <a:t>tangential components</a:t>
                </a:r>
                <a:r>
                  <a:rPr lang="en-US" sz="6000" dirty="0"/>
                  <a:t>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endParaRPr lang="en-CA" sz="6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F1B604-3C1F-4D33-B794-580F369B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99" y="3868667"/>
                <a:ext cx="11596392" cy="2679964"/>
              </a:xfrm>
              <a:prstGeom prst="rect">
                <a:avLst/>
              </a:prstGeom>
              <a:blipFill>
                <a:blip r:embed="rId4"/>
                <a:stretch>
                  <a:fillRect t="-3371" r="-943" b="-69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1422A7-1833-40D3-B9B2-CF5A5AF757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6880" y="1970640"/>
              <a:ext cx="4944960" cy="190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1422A7-1833-40D3-B9B2-CF5A5AF757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7520" y="1961280"/>
                <a:ext cx="4963680" cy="192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47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1"/>
    </mc:Choice>
    <mc:Fallback xmlns="">
      <p:transition spd="slow" advTm="10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01EF4-3B2B-480D-9FD8-D29D4EF236B9}"/>
              </a:ext>
            </a:extLst>
          </p:cNvPr>
          <p:cNvGrpSpPr/>
          <p:nvPr/>
        </p:nvGrpSpPr>
        <p:grpSpPr>
          <a:xfrm>
            <a:off x="2163056" y="648563"/>
            <a:ext cx="8066664" cy="5560874"/>
            <a:chOff x="6957124" y="2967335"/>
            <a:chExt cx="5643841" cy="3890665"/>
          </a:xfrm>
        </p:grpSpPr>
        <p:pic>
          <p:nvPicPr>
            <p:cNvPr id="8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10F37849-A9EA-4456-9B94-9840F914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932" y="3142757"/>
              <a:ext cx="5428033" cy="371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/>
                <p:nvPr/>
              </p:nvSpPr>
              <p:spPr>
                <a:xfrm>
                  <a:off x="6957124" y="3890665"/>
                  <a:ext cx="1565350" cy="100023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124" y="3890665"/>
                  <a:ext cx="1565350" cy="10002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/>
                <p:nvPr/>
              </p:nvSpPr>
              <p:spPr>
                <a:xfrm>
                  <a:off x="10352173" y="5000378"/>
                  <a:ext cx="1565350" cy="100023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2173" y="5000378"/>
                  <a:ext cx="1565350" cy="1000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/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C5802-6D98-436A-B016-0DBA2FA159FA}"/>
              </a:ext>
            </a:extLst>
          </p:cNvPr>
          <p:cNvCxnSpPr>
            <a:cxnSpLocks/>
          </p:cNvCxnSpPr>
          <p:nvPr/>
        </p:nvCxnSpPr>
        <p:spPr>
          <a:xfrm flipH="1">
            <a:off x="3790950" y="3219450"/>
            <a:ext cx="2514600" cy="334913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AA0394-F98B-471B-97EA-11674A022729}"/>
              </a:ext>
            </a:extLst>
          </p:cNvPr>
          <p:cNvCxnSpPr>
            <a:cxnSpLocks/>
          </p:cNvCxnSpPr>
          <p:nvPr/>
        </p:nvCxnSpPr>
        <p:spPr>
          <a:xfrm>
            <a:off x="6305550" y="3219450"/>
            <a:ext cx="1319442" cy="982899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"/>
    </mc:Choice>
    <mc:Fallback xmlns="">
      <p:transition spd="slow" advTm="519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4431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Shortest distance between two points?</a:t>
            </a:r>
            <a:endParaRPr lang="en-CA" sz="6000" b="1" dirty="0">
              <a:solidFill>
                <a:srgbClr val="C000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E1137-CF4E-490E-A3DA-FD4F900CAE1C}"/>
              </a:ext>
            </a:extLst>
          </p:cNvPr>
          <p:cNvCxnSpPr>
            <a:cxnSpLocks/>
          </p:cNvCxnSpPr>
          <p:nvPr/>
        </p:nvCxnSpPr>
        <p:spPr>
          <a:xfrm>
            <a:off x="5322276" y="1125415"/>
            <a:ext cx="0" cy="5462954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FC99078-CB49-4661-A3C0-07640D577CDD}"/>
              </a:ext>
            </a:extLst>
          </p:cNvPr>
          <p:cNvGrpSpPr/>
          <p:nvPr/>
        </p:nvGrpSpPr>
        <p:grpSpPr>
          <a:xfrm>
            <a:off x="55620" y="1125415"/>
            <a:ext cx="4918879" cy="4638883"/>
            <a:chOff x="55620" y="1125415"/>
            <a:chExt cx="4918879" cy="4638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BD2CA-2FD1-4632-848B-742C5706A74B}"/>
                </a:ext>
              </a:extLst>
            </p:cNvPr>
            <p:cNvSpPr txBox="1"/>
            <p:nvPr/>
          </p:nvSpPr>
          <p:spPr>
            <a:xfrm>
              <a:off x="55620" y="1125415"/>
              <a:ext cx="27101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Flat Space</a:t>
              </a:r>
              <a:endParaRPr lang="en-CA" sz="48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D1FB47-29FA-423E-8B00-8E44382E37F3}"/>
                </a:ext>
              </a:extLst>
            </p:cNvPr>
            <p:cNvGrpSpPr/>
            <p:nvPr/>
          </p:nvGrpSpPr>
          <p:grpSpPr>
            <a:xfrm>
              <a:off x="803038" y="2048102"/>
              <a:ext cx="3716199" cy="3716196"/>
              <a:chOff x="739684" y="2350826"/>
              <a:chExt cx="3383133" cy="338313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695FC11-06FE-4226-A7CE-F4281BD76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923" y="2350826"/>
                <a:ext cx="0" cy="3383130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0BAD9C3-D799-41E7-BBB4-433F0C69E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0411" y="2350826"/>
                <a:ext cx="0" cy="3383130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7D2743F-D6F2-47C4-8468-F5698D994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506" y="2350826"/>
                <a:ext cx="0" cy="3383130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E7F150D-99DB-42F7-A873-EDD9B9B3EA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8243" y="2350826"/>
                <a:ext cx="0" cy="3383130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871ABBD-441B-4707-B2EB-29CFC90F147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1572470"/>
                <a:ext cx="0" cy="3383131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B027968-E081-452E-96C1-0336DC0FC41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791984"/>
                <a:ext cx="0" cy="3383131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B93303D-DE5F-4557-89AC-E3D756D552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2" y="3930081"/>
                <a:ext cx="0" cy="3383131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CD828DF-49C6-4827-A638-6872EFFD8CE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3134150"/>
                <a:ext cx="0" cy="3383131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A4531B-F3AC-4142-B587-3BB391E457E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1250" y="2357720"/>
                <a:ext cx="0" cy="3383131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3050395-CAFC-462B-9A1D-13D93588F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6174" y="2350826"/>
                <a:ext cx="0" cy="3383130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2CCAD49-054A-4248-8082-D57392899C5E}"/>
                </a:ext>
              </a:extLst>
            </p:cNvPr>
            <p:cNvSpPr/>
            <p:nvPr/>
          </p:nvSpPr>
          <p:spPr>
            <a:xfrm>
              <a:off x="1409670" y="4358559"/>
              <a:ext cx="187567" cy="18756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42570B-BF29-4656-B200-E6E1D88312B8}"/>
                </a:ext>
              </a:extLst>
            </p:cNvPr>
            <p:cNvSpPr/>
            <p:nvPr/>
          </p:nvSpPr>
          <p:spPr>
            <a:xfrm>
              <a:off x="3922405" y="3388711"/>
              <a:ext cx="187567" cy="18756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0F309-1604-4EEF-9B5B-A67C32E4C367}"/>
                    </a:ext>
                  </a:extLst>
                </p:cNvPr>
                <p:cNvSpPr txBox="1"/>
                <p:nvPr/>
              </p:nvSpPr>
              <p:spPr>
                <a:xfrm>
                  <a:off x="4292326" y="2942054"/>
                  <a:ext cx="68217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0F309-1604-4EEF-9B5B-A67C32E4C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326" y="2942054"/>
                  <a:ext cx="682173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AE8D17-7AA9-4A97-B940-26F96C719E32}"/>
                    </a:ext>
                  </a:extLst>
                </p:cNvPr>
                <p:cNvSpPr txBox="1"/>
                <p:nvPr/>
              </p:nvSpPr>
              <p:spPr>
                <a:xfrm>
                  <a:off x="945677" y="4283027"/>
                  <a:ext cx="68217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AE8D17-7AA9-4A97-B940-26F96C719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77" y="4283027"/>
                  <a:ext cx="682173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7D58C5-32C9-42D2-832F-4924EDF28F3F}"/>
                  </a:ext>
                </a:extLst>
              </p:cNvPr>
              <p:cNvSpPr txBox="1"/>
              <p:nvPr/>
            </p:nvSpPr>
            <p:spPr>
              <a:xfrm>
                <a:off x="898030" y="5773562"/>
                <a:ext cx="3735382" cy="99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7D58C5-32C9-42D2-832F-4924EDF28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0" y="5773562"/>
                <a:ext cx="3735382" cy="99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4C92E45-9612-4629-9C64-671FBBE67320}"/>
              </a:ext>
            </a:extLst>
          </p:cNvPr>
          <p:cNvGrpSpPr/>
          <p:nvPr/>
        </p:nvGrpSpPr>
        <p:grpSpPr>
          <a:xfrm>
            <a:off x="5426462" y="1073099"/>
            <a:ext cx="6630062" cy="6155216"/>
            <a:chOff x="5426462" y="1073099"/>
            <a:chExt cx="6630062" cy="61552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800E9D5-0D06-4FAF-90AB-EF0667C63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15"/>
            <a:stretch/>
          </p:blipFill>
          <p:spPr>
            <a:xfrm>
              <a:off x="8899544" y="1073099"/>
              <a:ext cx="3156980" cy="32971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DD6E8D-D477-4057-A01E-0E5D0686525C}"/>
                </a:ext>
              </a:extLst>
            </p:cNvPr>
            <p:cNvSpPr txBox="1"/>
            <p:nvPr/>
          </p:nvSpPr>
          <p:spPr>
            <a:xfrm>
              <a:off x="5426462" y="1125415"/>
              <a:ext cx="38055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Curved Spaces</a:t>
              </a:r>
              <a:endParaRPr lang="en-CA" sz="48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2B8D99C-3943-4890-B28F-49A038997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74" b="1"/>
            <a:stretch/>
          </p:blipFill>
          <p:spPr>
            <a:xfrm>
              <a:off x="5533621" y="1777789"/>
              <a:ext cx="3156969" cy="325361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0CE9909-1219-4F68-8537-41230B3A6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820"/>
            <a:stretch/>
          </p:blipFill>
          <p:spPr>
            <a:xfrm>
              <a:off x="8006369" y="4053546"/>
              <a:ext cx="3148016" cy="317476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AD47FB-92AD-4EE1-9E3C-23126CDA47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9320" y="3102120"/>
              <a:ext cx="8592840" cy="252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AD47FB-92AD-4EE1-9E3C-23126CDA4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9960" y="3092760"/>
                <a:ext cx="8611560" cy="2547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667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15"/>
    </mc:Choice>
    <mc:Fallback xmlns="">
      <p:transition spd="slow" advTm="49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01EF4-3B2B-480D-9FD8-D29D4EF236B9}"/>
              </a:ext>
            </a:extLst>
          </p:cNvPr>
          <p:cNvGrpSpPr/>
          <p:nvPr/>
        </p:nvGrpSpPr>
        <p:grpSpPr>
          <a:xfrm>
            <a:off x="2163056" y="648563"/>
            <a:ext cx="8066664" cy="5560874"/>
            <a:chOff x="6957124" y="2967335"/>
            <a:chExt cx="5643841" cy="3890665"/>
          </a:xfrm>
        </p:grpSpPr>
        <p:pic>
          <p:nvPicPr>
            <p:cNvPr id="8" name="Picture 2" descr="https://upload.wikimedia.org/wikipedia/commons/thumb/5/53/Surface_normal_illustration.svg/431px-Surface_normal_illustration.svg.png">
              <a:extLst>
                <a:ext uri="{FF2B5EF4-FFF2-40B4-BE49-F238E27FC236}">
                  <a16:creationId xmlns:a16="http://schemas.microsoft.com/office/drawing/2014/main" id="{10F37849-A9EA-4456-9B94-9840F914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932" y="3142757"/>
              <a:ext cx="5428033" cy="371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/>
                <p:nvPr/>
              </p:nvSpPr>
              <p:spPr>
                <a:xfrm>
                  <a:off x="6957124" y="3890665"/>
                  <a:ext cx="1565350" cy="100023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F35204-E6D8-4BAE-9F44-0B5388EEF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124" y="3890665"/>
                  <a:ext cx="1565350" cy="1000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/>
                <p:nvPr/>
              </p:nvSpPr>
              <p:spPr>
                <a:xfrm>
                  <a:off x="10352173" y="5000378"/>
                  <a:ext cx="1565350" cy="1000235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9358BF-25BE-413D-9A73-3F23BF0B0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2173" y="5000378"/>
                  <a:ext cx="1565350" cy="10002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/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E42762-3B2E-4C39-A605-A5021E589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480" y="2967335"/>
                  <a:ext cx="571500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5C5802-6D98-436A-B016-0DBA2FA159FA}"/>
              </a:ext>
            </a:extLst>
          </p:cNvPr>
          <p:cNvCxnSpPr>
            <a:cxnSpLocks/>
          </p:cNvCxnSpPr>
          <p:nvPr/>
        </p:nvCxnSpPr>
        <p:spPr>
          <a:xfrm flipH="1">
            <a:off x="3790950" y="3219450"/>
            <a:ext cx="2514600" cy="33491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AA0394-F98B-471B-97EA-11674A022729}"/>
              </a:ext>
            </a:extLst>
          </p:cNvPr>
          <p:cNvCxnSpPr>
            <a:cxnSpLocks/>
          </p:cNvCxnSpPr>
          <p:nvPr/>
        </p:nvCxnSpPr>
        <p:spPr>
          <a:xfrm>
            <a:off x="6305550" y="3219450"/>
            <a:ext cx="1319442" cy="982899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78AFC2-7DA5-4A69-8712-BAB4825C3415}"/>
              </a:ext>
            </a:extLst>
          </p:cNvPr>
          <p:cNvCxnSpPr>
            <a:cxnSpLocks/>
          </p:cNvCxnSpPr>
          <p:nvPr/>
        </p:nvCxnSpPr>
        <p:spPr>
          <a:xfrm flipH="1" flipV="1">
            <a:off x="4972050" y="1581150"/>
            <a:ext cx="1333500" cy="1638300"/>
          </a:xfrm>
          <a:prstGeom prst="straightConnector1">
            <a:avLst/>
          </a:prstGeom>
          <a:ln w="127000">
            <a:solidFill>
              <a:srgbClr val="99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30B40-B608-4E82-A468-E94656B3C038}"/>
              </a:ext>
            </a:extLst>
          </p:cNvPr>
          <p:cNvCxnSpPr>
            <a:cxnSpLocks/>
          </p:cNvCxnSpPr>
          <p:nvPr/>
        </p:nvCxnSpPr>
        <p:spPr>
          <a:xfrm flipH="1">
            <a:off x="4911419" y="3162301"/>
            <a:ext cx="1439195" cy="1040048"/>
          </a:xfrm>
          <a:prstGeom prst="straightConnector1">
            <a:avLst/>
          </a:prstGeom>
          <a:ln w="1270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B2501A-495D-48B1-BE1B-CB6E6B9D6A00}"/>
              </a:ext>
            </a:extLst>
          </p:cNvPr>
          <p:cNvCxnSpPr>
            <a:cxnSpLocks/>
          </p:cNvCxnSpPr>
          <p:nvPr/>
        </p:nvCxnSpPr>
        <p:spPr>
          <a:xfrm flipH="1" flipV="1">
            <a:off x="5026964" y="1565746"/>
            <a:ext cx="42571" cy="2415345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0BE2EF-5C31-4FB9-89BE-BA1C0B62D3C9}"/>
                  </a:ext>
                </a:extLst>
              </p:cNvPr>
              <p:cNvSpPr txBox="1"/>
              <p:nvPr/>
            </p:nvSpPr>
            <p:spPr>
              <a:xfrm>
                <a:off x="5424963" y="3981091"/>
                <a:ext cx="1106655" cy="10606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0BE2EF-5C31-4FB9-89BE-BA1C0B62D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963" y="3981091"/>
                <a:ext cx="1106655" cy="10606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DF9137-2B96-4068-9994-CA4ECD0DA46C}"/>
                  </a:ext>
                </a:extLst>
              </p:cNvPr>
              <p:cNvSpPr txBox="1"/>
              <p:nvPr/>
            </p:nvSpPr>
            <p:spPr>
              <a:xfrm>
                <a:off x="3895790" y="1040589"/>
                <a:ext cx="1054263" cy="99020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5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DF9137-2B96-4068-9994-CA4ECD0D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790" y="1040589"/>
                <a:ext cx="1054263" cy="9902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742452-CB45-46DC-A596-7E2D48243170}"/>
                  </a:ext>
                </a:extLst>
              </p:cNvPr>
              <p:cNvSpPr txBox="1"/>
              <p:nvPr/>
            </p:nvSpPr>
            <p:spPr>
              <a:xfrm>
                <a:off x="6910725" y="2563781"/>
                <a:ext cx="1106655" cy="10606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742452-CB45-46DC-A596-7E2D48243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725" y="2563781"/>
                <a:ext cx="1106655" cy="1060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9EFCE-62D4-41BC-AA5C-D977EF476F86}"/>
                  </a:ext>
                </a:extLst>
              </p:cNvPr>
              <p:cNvSpPr txBox="1"/>
              <p:nvPr/>
            </p:nvSpPr>
            <p:spPr>
              <a:xfrm>
                <a:off x="4300517" y="-86948"/>
                <a:ext cx="2150906" cy="142962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9EFCE-62D4-41BC-AA5C-D977EF47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517" y="-86948"/>
                <a:ext cx="2150906" cy="14296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9D4D06-3744-4B7E-88D5-86AEFEC61E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5440" y="1811520"/>
              <a:ext cx="5004360" cy="4938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9D4D06-3744-4B7E-88D5-86AEFEC61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6080" y="1802160"/>
                <a:ext cx="5023080" cy="495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1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7"/>
    </mc:Choice>
    <mc:Fallback xmlns="">
      <p:transition spd="slow" advTm="3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9CCCD5-DABB-4CBF-BC6C-CE1C32D15F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1600" y="3576960"/>
              <a:ext cx="4775040" cy="47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9CCCD5-DABB-4CBF-BC6C-CE1C32D15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2240" y="3567600"/>
                <a:ext cx="479376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4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00" y="309369"/>
                <a:ext cx="9566349" cy="344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F7FC734-439A-47F1-BB50-368799EAB658}"/>
              </a:ext>
            </a:extLst>
          </p:cNvPr>
          <p:cNvGrpSpPr/>
          <p:nvPr/>
        </p:nvGrpSpPr>
        <p:grpSpPr>
          <a:xfrm>
            <a:off x="5710111" y="3175941"/>
            <a:ext cx="4519610" cy="3033495"/>
            <a:chOff x="5710111" y="3175941"/>
            <a:chExt cx="4519610" cy="30334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4271BB-A3F4-476C-A9FE-4EC4FF1DC8B3}"/>
                </a:ext>
              </a:extLst>
            </p:cNvPr>
            <p:cNvGrpSpPr/>
            <p:nvPr/>
          </p:nvGrpSpPr>
          <p:grpSpPr>
            <a:xfrm>
              <a:off x="5997563" y="3175941"/>
              <a:ext cx="4232158" cy="3033495"/>
              <a:chOff x="2471508" y="648563"/>
              <a:chExt cx="7758213" cy="556087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BE08577-1098-4FEA-8A56-AEADD3D9E707}"/>
                  </a:ext>
                </a:extLst>
              </p:cNvPr>
              <p:cNvGrpSpPr/>
              <p:nvPr/>
            </p:nvGrpSpPr>
            <p:grpSpPr>
              <a:xfrm>
                <a:off x="2471508" y="648563"/>
                <a:ext cx="7758213" cy="5560874"/>
                <a:chOff x="7172932" y="2967335"/>
                <a:chExt cx="5428033" cy="3890665"/>
              </a:xfrm>
            </p:grpSpPr>
            <p:pic>
              <p:nvPicPr>
                <p:cNvPr id="5" name="Picture 2" descr="https://upload.wikimedia.org/wikipedia/commons/thumb/5/53/Surface_normal_illustration.svg/431px-Surface_normal_illustration.svg.png">
                  <a:extLst>
                    <a:ext uri="{FF2B5EF4-FFF2-40B4-BE49-F238E27FC236}">
                      <a16:creationId xmlns:a16="http://schemas.microsoft.com/office/drawing/2014/main" id="{F22999E5-5699-46F1-88CC-E5C09C5BC2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2932" y="3142757"/>
                  <a:ext cx="5428033" cy="37152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340BEDB4-79EE-4973-9420-A765A59A6D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57480" y="2967335"/>
                      <a:ext cx="571500" cy="92333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76200">
                      <a:noFill/>
                    </a:ln>
                    <a:effectLst>
                      <a:softEdge rad="127000"/>
                    </a:effectLst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sz="5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5400" dirty="0"/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340BEDB4-79EE-4973-9420-A765A59A6D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57480" y="2967335"/>
                      <a:ext cx="571500" cy="9233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8219"/>
                      </a:stretch>
                    </a:blipFill>
                    <a:ln w="76200">
                      <a:noFill/>
                    </a:ln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C684078-DA0D-493F-805A-95A5D1B5BF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950" y="3219450"/>
                <a:ext cx="2514600" cy="334913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FE8D40A-1DB6-4458-B30F-656A8DA87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5550" y="3219450"/>
                <a:ext cx="1319442" cy="982899"/>
              </a:xfrm>
              <a:prstGeom prst="straightConnector1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45574FA-FA39-4618-A10D-7EF6E5351E45}"/>
                    </a:ext>
                  </a:extLst>
                </p:cNvPr>
                <p:cNvSpPr txBox="1"/>
                <p:nvPr/>
              </p:nvSpPr>
              <p:spPr>
                <a:xfrm>
                  <a:off x="5710111" y="3987447"/>
                  <a:ext cx="1066069" cy="1181862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45574FA-FA39-4618-A10D-7EF6E5351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111" y="3987447"/>
                  <a:ext cx="1066069" cy="11818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B9FEE2A-DCE4-476D-9CE5-BED05057B3B3}"/>
                    </a:ext>
                  </a:extLst>
                </p:cNvPr>
                <p:cNvSpPr txBox="1"/>
                <p:nvPr/>
              </p:nvSpPr>
              <p:spPr>
                <a:xfrm>
                  <a:off x="8775693" y="4615224"/>
                  <a:ext cx="1371731" cy="1181862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B9FEE2A-DCE4-476D-9CE5-BED05057B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693" y="4615224"/>
                  <a:ext cx="1371731" cy="11818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FE952-4D83-4BDC-87BB-57619DB45F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0000" y="2067840"/>
              <a:ext cx="6709680" cy="363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FE952-4D83-4BDC-87BB-57619DB45F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0640" y="2058480"/>
                <a:ext cx="6728400" cy="365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39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24">
        <p:fade/>
      </p:transition>
    </mc:Choice>
    <mc:Fallback xmlns="">
      <p:transition spd="med" advTm="44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163854" y="3126658"/>
                <a:ext cx="11261800" cy="290034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5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5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5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54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4" y="3126658"/>
                <a:ext cx="11261800" cy="2900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8F344B-A2C6-4284-8B73-458901C66324}"/>
              </a:ext>
            </a:extLst>
          </p:cNvPr>
          <p:cNvCxnSpPr/>
          <p:nvPr/>
        </p:nvCxnSpPr>
        <p:spPr>
          <a:xfrm>
            <a:off x="163854" y="3105150"/>
            <a:ext cx="11837644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3C770A-4562-4600-98CF-EC8C24FFDE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8680" y="2115360"/>
              <a:ext cx="7831440" cy="407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3C770A-4562-4600-98CF-EC8C24FFDE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9320" y="2106000"/>
                <a:ext cx="7850160" cy="409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82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31"/>
    </mc:Choice>
    <mc:Fallback xmlns="">
      <p:transition spd="slow" advTm="3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163854" y="3126658"/>
                <a:ext cx="7129044" cy="448949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4800" dirty="0"/>
                  <a:t> </a:t>
                </a:r>
              </a:p>
              <a:p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4" y="3126658"/>
                <a:ext cx="7129044" cy="4489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8F344B-A2C6-4284-8B73-458901C66324}"/>
              </a:ext>
            </a:extLst>
          </p:cNvPr>
          <p:cNvCxnSpPr/>
          <p:nvPr/>
        </p:nvCxnSpPr>
        <p:spPr>
          <a:xfrm>
            <a:off x="163854" y="3105150"/>
            <a:ext cx="11837644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A8F1F8-5283-4CF8-AFAD-9563BDDA8746}"/>
                  </a:ext>
                </a:extLst>
              </p:cNvPr>
              <p:cNvSpPr txBox="1"/>
              <p:nvPr/>
            </p:nvSpPr>
            <p:spPr>
              <a:xfrm>
                <a:off x="7941618" y="3937985"/>
                <a:ext cx="3738261" cy="858248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A8F1F8-5283-4CF8-AFAD-9563BDDA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618" y="3937985"/>
                <a:ext cx="3738261" cy="858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84CCD3-35B7-4365-A03C-54CF99D256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95400" y="4278960"/>
              <a:ext cx="5255640" cy="230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84CCD3-35B7-4365-A03C-54CF99D256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6040" y="4269600"/>
                <a:ext cx="5274360" cy="232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1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0"/>
    </mc:Choice>
    <mc:Fallback xmlns="">
      <p:transition spd="slow" advTm="4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/>
              <p:nvPr/>
            </p:nvSpPr>
            <p:spPr>
              <a:xfrm>
                <a:off x="163854" y="3126658"/>
                <a:ext cx="11261800" cy="384842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4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4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4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4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4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400" dirty="0"/>
                  <a:t> </a:t>
                </a:r>
                <a:endParaRPr lang="en-US" sz="48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‖</m:t>
                        </m:r>
                        <m:acc>
                          <m:accPr>
                            <m:chr m:val="⃗"/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84AF50-EBE3-4F32-A2C9-F5F0AD9BE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4" y="3126658"/>
                <a:ext cx="11261800" cy="384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8F344B-A2C6-4284-8B73-458901C66324}"/>
              </a:ext>
            </a:extLst>
          </p:cNvPr>
          <p:cNvCxnSpPr/>
          <p:nvPr/>
        </p:nvCxnSpPr>
        <p:spPr>
          <a:xfrm>
            <a:off x="163854" y="3105150"/>
            <a:ext cx="11837644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1EA5F-55BA-423B-9FE9-6E0F7CD68318}"/>
                  </a:ext>
                </a:extLst>
              </p:cNvPr>
              <p:cNvSpPr txBox="1"/>
              <p:nvPr/>
            </p:nvSpPr>
            <p:spPr>
              <a:xfrm>
                <a:off x="7301874" y="1855859"/>
                <a:ext cx="4699624" cy="10827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1EA5F-55BA-423B-9FE9-6E0F7CD6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874" y="1855859"/>
                <a:ext cx="4699624" cy="1082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BD632D-0BA6-4CF0-8493-882CAA9BE758}"/>
                  </a:ext>
                </a:extLst>
              </p:cNvPr>
              <p:cNvSpPr txBox="1"/>
              <p:nvPr/>
            </p:nvSpPr>
            <p:spPr>
              <a:xfrm>
                <a:off x="6824546" y="5419975"/>
                <a:ext cx="4779527" cy="12810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BD632D-0BA6-4CF0-8493-882CAA9BE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546" y="5419975"/>
                <a:ext cx="4779527" cy="1281056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761AC4-FF94-4A07-B358-58570747B1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19440" y="3168360"/>
              <a:ext cx="3025440" cy="364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761AC4-FF94-4A07-B358-58570747B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10080" y="3159000"/>
                <a:ext cx="3044160" cy="366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07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22"/>
    </mc:Choice>
    <mc:Fallback xmlns="">
      <p:transition spd="slow" advTm="54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1EA5F-55BA-423B-9FE9-6E0F7CD68318}"/>
                  </a:ext>
                </a:extLst>
              </p:cNvPr>
              <p:cNvSpPr txBox="1"/>
              <p:nvPr/>
            </p:nvSpPr>
            <p:spPr>
              <a:xfrm>
                <a:off x="862974" y="3295650"/>
                <a:ext cx="6280776" cy="14296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54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1EA5F-55BA-423B-9FE9-6E0F7CD6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4" y="3295650"/>
                <a:ext cx="6280776" cy="1429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862EEC-1345-4880-844E-C16006AC3DC2}"/>
                  </a:ext>
                </a:extLst>
              </p:cNvPr>
              <p:cNvSpPr txBox="1"/>
              <p:nvPr/>
            </p:nvSpPr>
            <p:spPr>
              <a:xfrm>
                <a:off x="862974" y="4933950"/>
                <a:ext cx="6280776" cy="16212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‖</m:t>
                        </m:r>
                        <m:acc>
                          <m:accPr>
                            <m:chr m:val="⃗"/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862EEC-1345-4880-844E-C16006AC3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4" y="4933950"/>
                <a:ext cx="6280776" cy="1621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892314-FA41-4D41-A51B-0DC8148CEA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77520" y="1450440"/>
              <a:ext cx="1920600" cy="28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892314-FA41-4D41-A51B-0DC8148CEA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8160" y="1441080"/>
                <a:ext cx="1939320" cy="303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317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9"/>
    </mc:Choice>
    <mc:Fallback xmlns="">
      <p:transition spd="slow" advTm="18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5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0" y="156969"/>
                <a:ext cx="9566349" cy="2770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BE13A-0242-4071-B33C-F96B78D17048}"/>
                  </a:ext>
                </a:extLst>
              </p:cNvPr>
              <p:cNvSpPr txBox="1"/>
              <p:nvPr/>
            </p:nvSpPr>
            <p:spPr>
              <a:xfrm>
                <a:off x="97594" y="3429000"/>
                <a:ext cx="12477688" cy="304083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5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5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54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sz="3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4BE13A-0242-4071-B33C-F96B78D17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4" y="3429000"/>
                <a:ext cx="12477688" cy="304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BE2F-AF2E-45DA-B21E-DB100F0FA7E0}"/>
              </a:ext>
            </a:extLst>
          </p:cNvPr>
          <p:cNvCxnSpPr/>
          <p:nvPr/>
        </p:nvCxnSpPr>
        <p:spPr>
          <a:xfrm>
            <a:off x="163854" y="3105150"/>
            <a:ext cx="11837644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EF9B87-C46E-4E66-9544-37D808CE15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160" y="1530720"/>
              <a:ext cx="11303640" cy="497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EF9B87-C46E-4E66-9544-37D808CE15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800" y="1521360"/>
                <a:ext cx="11322360" cy="499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8528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2"/>
    </mc:Choice>
    <mc:Fallback xmlns="">
      <p:transition spd="slow" advTm="3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C00000"/>
                </a:solidFill>
              </a:rPr>
              <a:t>Plan to find geodesics…</a:t>
            </a:r>
            <a:endParaRPr lang="en-CA" sz="7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87599" y="1208045"/>
            <a:ext cx="11561501" cy="21236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To compute </a:t>
            </a:r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</a:rPr>
              <a:t>geodesic curves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, we need to find curves where the </a:t>
            </a:r>
            <a:r>
              <a:rPr lang="en-US" sz="4400" b="1" dirty="0">
                <a:solidFill>
                  <a:srgbClr val="7030A0"/>
                </a:solidFill>
              </a:rPr>
              <a:t>acceleration vector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is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normal to the surface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55F18-83EB-4EFA-8D84-1B566916D30A}"/>
                  </a:ext>
                </a:extLst>
              </p:cNvPr>
              <p:cNvSpPr txBox="1"/>
              <p:nvPr/>
            </p:nvSpPr>
            <p:spPr>
              <a:xfrm>
                <a:off x="244756" y="3449168"/>
                <a:ext cx="12404444" cy="161101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𝑡𝑎𝑛𝑔𝑒𝑛𝑡𝑖𝑎𝑙</m:t>
                        </m:r>
                      </m:sup>
                    </m:sSup>
                    <m:r>
                      <a:rPr lang="en-US" sz="4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p>
                    </m:sSup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55F18-83EB-4EFA-8D84-1B566916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56" y="3449168"/>
                <a:ext cx="12404444" cy="1611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701B4-3ABF-498A-A327-AB4613C043C9}"/>
                  </a:ext>
                </a:extLst>
              </p:cNvPr>
              <p:cNvSpPr txBox="1"/>
              <p:nvPr/>
            </p:nvSpPr>
            <p:spPr>
              <a:xfrm>
                <a:off x="244756" y="5138410"/>
                <a:ext cx="11559491" cy="140269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701B4-3ABF-498A-A327-AB4613C0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56" y="5138410"/>
                <a:ext cx="11559491" cy="14026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9F004F-8A11-40C8-9A34-8078F83BEA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7240" y="2564640"/>
              <a:ext cx="8094600" cy="422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9F004F-8A11-40C8-9A34-8078F83BEA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7880" y="2555280"/>
                <a:ext cx="8113320" cy="424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78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33"/>
    </mc:Choice>
    <mc:Fallback xmlns="">
      <p:transition spd="slow" advTm="4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C00000"/>
                </a:solidFill>
              </a:rPr>
              <a:t>Plan to find geodesics…</a:t>
            </a:r>
            <a:endParaRPr lang="en-CA" sz="72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7309-C4DD-4CC7-9A9F-0E827E798DB5}"/>
              </a:ext>
            </a:extLst>
          </p:cNvPr>
          <p:cNvSpPr txBox="1"/>
          <p:nvPr/>
        </p:nvSpPr>
        <p:spPr>
          <a:xfrm>
            <a:off x="287599" y="1208045"/>
            <a:ext cx="11561501" cy="21236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To compute </a:t>
            </a:r>
            <a:r>
              <a:rPr lang="en-US" sz="4400" b="1" u="sng" dirty="0">
                <a:solidFill>
                  <a:schemeClr val="accent5">
                    <a:lumMod val="75000"/>
                  </a:schemeClr>
                </a:solidFill>
              </a:rPr>
              <a:t>geodesic curves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, we need to find curves where the </a:t>
            </a:r>
            <a:r>
              <a:rPr lang="en-US" sz="4400" b="1" dirty="0">
                <a:solidFill>
                  <a:srgbClr val="7030A0"/>
                </a:solidFill>
              </a:rPr>
              <a:t>acceleration vector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 is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normal to the surface</a:t>
            </a: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701B4-3ABF-498A-A327-AB4613C043C9}"/>
                  </a:ext>
                </a:extLst>
              </p:cNvPr>
              <p:cNvSpPr txBox="1"/>
              <p:nvPr/>
            </p:nvSpPr>
            <p:spPr>
              <a:xfrm>
                <a:off x="473356" y="3513646"/>
                <a:ext cx="9223093" cy="197772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0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701B4-3ABF-498A-A327-AB4613C0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6" y="3513646"/>
                <a:ext cx="9223093" cy="1977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E77D46BE-B630-4B79-B9F0-C66E3257FD24}"/>
              </a:ext>
            </a:extLst>
          </p:cNvPr>
          <p:cNvSpPr txBox="1">
            <a:spLocks/>
          </p:cNvSpPr>
          <p:nvPr/>
        </p:nvSpPr>
        <p:spPr>
          <a:xfrm>
            <a:off x="4938651" y="5642060"/>
            <a:ext cx="7088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solidFill>
                  <a:srgbClr val="0070C0"/>
                </a:solidFill>
              </a:rPr>
              <a:t>Geodesic Equation</a:t>
            </a:r>
            <a:endParaRPr lang="en-CA" sz="7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CAF1A5-C7E8-4DD8-9D70-F95F9BC2E4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2160" y="3762360"/>
              <a:ext cx="6864480" cy="292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CAF1A5-C7E8-4DD8-9D70-F95F9BC2E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800" y="3753000"/>
                <a:ext cx="6883200" cy="293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97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0"/>
    </mc:Choice>
    <mc:Fallback xmlns="">
      <p:transition spd="slow" advTm="3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800E9D5-0D06-4FAF-90AB-EF0667C63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"/>
          <a:stretch/>
        </p:blipFill>
        <p:spPr>
          <a:xfrm>
            <a:off x="8899544" y="1073099"/>
            <a:ext cx="3156980" cy="3297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04431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Shortest distance between two points?</a:t>
            </a:r>
            <a:endParaRPr lang="en-CA" sz="6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BD2CA-2FD1-4632-848B-742C5706A74B}"/>
              </a:ext>
            </a:extLst>
          </p:cNvPr>
          <p:cNvSpPr txBox="1"/>
          <p:nvPr/>
        </p:nvSpPr>
        <p:spPr>
          <a:xfrm>
            <a:off x="55620" y="1125415"/>
            <a:ext cx="2710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Flat Space</a:t>
            </a:r>
            <a:endParaRPr lang="en-CA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D6E8D-D477-4057-A01E-0E5D0686525C}"/>
              </a:ext>
            </a:extLst>
          </p:cNvPr>
          <p:cNvSpPr txBox="1"/>
          <p:nvPr/>
        </p:nvSpPr>
        <p:spPr>
          <a:xfrm>
            <a:off x="5426462" y="1125415"/>
            <a:ext cx="3805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Curved Spaces</a:t>
            </a:r>
            <a:endParaRPr lang="en-CA" sz="4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E1137-CF4E-490E-A3DA-FD4F900CAE1C}"/>
              </a:ext>
            </a:extLst>
          </p:cNvPr>
          <p:cNvCxnSpPr>
            <a:cxnSpLocks/>
          </p:cNvCxnSpPr>
          <p:nvPr/>
        </p:nvCxnSpPr>
        <p:spPr>
          <a:xfrm>
            <a:off x="5322276" y="1125415"/>
            <a:ext cx="0" cy="5462954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D1FB47-29FA-423E-8B00-8E44382E37F3}"/>
              </a:ext>
            </a:extLst>
          </p:cNvPr>
          <p:cNvGrpSpPr/>
          <p:nvPr/>
        </p:nvGrpSpPr>
        <p:grpSpPr>
          <a:xfrm>
            <a:off x="803038" y="2048102"/>
            <a:ext cx="3716199" cy="3716196"/>
            <a:chOff x="739684" y="2350826"/>
            <a:chExt cx="3383133" cy="338313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95FC11-06FE-4226-A7CE-F4281BD760B5}"/>
                </a:ext>
              </a:extLst>
            </p:cNvPr>
            <p:cNvCxnSpPr>
              <a:cxnSpLocks/>
            </p:cNvCxnSpPr>
            <p:nvPr/>
          </p:nvCxnSpPr>
          <p:spPr>
            <a:xfrm>
              <a:off x="3149923" y="2350826"/>
              <a:ext cx="0" cy="338313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0BAD9C3-D799-41E7-BBB4-433F0C69ED94}"/>
                </a:ext>
              </a:extLst>
            </p:cNvPr>
            <p:cNvCxnSpPr>
              <a:cxnSpLocks/>
            </p:cNvCxnSpPr>
            <p:nvPr/>
          </p:nvCxnSpPr>
          <p:spPr>
            <a:xfrm>
              <a:off x="3930411" y="2350826"/>
              <a:ext cx="0" cy="338313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D2743F-D6F2-47C4-8468-F5698D994B3E}"/>
                </a:ext>
              </a:extLst>
            </p:cNvPr>
            <p:cNvCxnSpPr>
              <a:cxnSpLocks/>
            </p:cNvCxnSpPr>
            <p:nvPr/>
          </p:nvCxnSpPr>
          <p:spPr>
            <a:xfrm>
              <a:off x="819506" y="2350826"/>
              <a:ext cx="0" cy="338313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E7F150D-99DB-42F7-A873-EDD9B9B3EA5E}"/>
                </a:ext>
              </a:extLst>
            </p:cNvPr>
            <p:cNvCxnSpPr>
              <a:cxnSpLocks/>
            </p:cNvCxnSpPr>
            <p:nvPr/>
          </p:nvCxnSpPr>
          <p:spPr>
            <a:xfrm>
              <a:off x="1588243" y="2350826"/>
              <a:ext cx="0" cy="338313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1ABBD-441B-4707-B2EB-29CFC90F147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1572470"/>
              <a:ext cx="0" cy="338313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027968-E081-452E-96C1-0336DC0FC41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791984"/>
              <a:ext cx="0" cy="338313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93303D-DE5F-4557-89AC-E3D756D5521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2" y="3930081"/>
              <a:ext cx="0" cy="338313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D828DF-49C6-4827-A638-6872EFFD8CE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3134150"/>
              <a:ext cx="0" cy="338313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A4531B-F3AC-4142-B587-3BB391E457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31250" y="2357720"/>
              <a:ext cx="0" cy="3383131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050395-CAFC-462B-9A1D-13D93588F5A4}"/>
                </a:ext>
              </a:extLst>
            </p:cNvPr>
            <p:cNvCxnSpPr>
              <a:cxnSpLocks/>
            </p:cNvCxnSpPr>
            <p:nvPr/>
          </p:nvCxnSpPr>
          <p:spPr>
            <a:xfrm>
              <a:off x="2386174" y="2350826"/>
              <a:ext cx="0" cy="338313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2CCAD49-054A-4248-8082-D57392899C5E}"/>
              </a:ext>
            </a:extLst>
          </p:cNvPr>
          <p:cNvSpPr/>
          <p:nvPr/>
        </p:nvSpPr>
        <p:spPr>
          <a:xfrm>
            <a:off x="1409670" y="4358559"/>
            <a:ext cx="187567" cy="18756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42570B-BF29-4656-B200-E6E1D88312B8}"/>
              </a:ext>
            </a:extLst>
          </p:cNvPr>
          <p:cNvSpPr/>
          <p:nvPr/>
        </p:nvSpPr>
        <p:spPr>
          <a:xfrm>
            <a:off x="3922405" y="3388711"/>
            <a:ext cx="187567" cy="1875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70F309-1604-4EEF-9B5B-A67C32E4C367}"/>
                  </a:ext>
                </a:extLst>
              </p:cNvPr>
              <p:cNvSpPr txBox="1"/>
              <p:nvPr/>
            </p:nvSpPr>
            <p:spPr>
              <a:xfrm>
                <a:off x="4292326" y="2942054"/>
                <a:ext cx="6821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4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70F309-1604-4EEF-9B5B-A67C32E4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26" y="2942054"/>
                <a:ext cx="682173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AE8D17-7AA9-4A97-B940-26F96C719E32}"/>
                  </a:ext>
                </a:extLst>
              </p:cNvPr>
              <p:cNvSpPr txBox="1"/>
              <p:nvPr/>
            </p:nvSpPr>
            <p:spPr>
              <a:xfrm>
                <a:off x="945677" y="4283027"/>
                <a:ext cx="6821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AE8D17-7AA9-4A97-B940-26F96C719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77" y="4283027"/>
                <a:ext cx="68217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7D58C5-32C9-42D2-832F-4924EDF28F3F}"/>
                  </a:ext>
                </a:extLst>
              </p:cNvPr>
              <p:cNvSpPr txBox="1"/>
              <p:nvPr/>
            </p:nvSpPr>
            <p:spPr>
              <a:xfrm>
                <a:off x="898030" y="5773562"/>
                <a:ext cx="3735382" cy="99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7D58C5-32C9-42D2-832F-4924EDF28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30" y="5773562"/>
                <a:ext cx="3735382" cy="99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2B8D99C-3943-4890-B28F-49A038997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4" b="1"/>
          <a:stretch/>
        </p:blipFill>
        <p:spPr>
          <a:xfrm>
            <a:off x="5533621" y="1777789"/>
            <a:ext cx="3156969" cy="325361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0CE9909-1219-4F68-8537-41230B3A66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0"/>
          <a:stretch/>
        </p:blipFill>
        <p:spPr>
          <a:xfrm>
            <a:off x="8006369" y="4053546"/>
            <a:ext cx="3148016" cy="3174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D266A6-72D6-42F6-89EE-366028EC98C3}"/>
              </a:ext>
            </a:extLst>
          </p:cNvPr>
          <p:cNvSpPr txBox="1"/>
          <p:nvPr/>
        </p:nvSpPr>
        <p:spPr>
          <a:xfrm>
            <a:off x="408039" y="2456492"/>
            <a:ext cx="11596392" cy="21236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solidFill>
                  <a:schemeClr val="accent5">
                    <a:lumMod val="75000"/>
                  </a:schemeClr>
                </a:solidFill>
              </a:rPr>
              <a:t>Geodesic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6600" b="1" dirty="0">
                <a:solidFill>
                  <a:srgbClr val="FF0000"/>
                </a:solidFill>
              </a:rPr>
              <a:t>straightest possible path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 in a curved surface/space. </a:t>
            </a:r>
            <a:endParaRPr lang="en-CA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"/>
    </mc:Choice>
    <mc:Fallback xmlns="">
      <p:transition spd="slow" advTm="45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1469F7-5BAC-4192-9522-6B8E2444A1E5}"/>
              </a:ext>
            </a:extLst>
          </p:cNvPr>
          <p:cNvSpPr txBox="1"/>
          <p:nvPr/>
        </p:nvSpPr>
        <p:spPr>
          <a:xfrm>
            <a:off x="0" y="0"/>
            <a:ext cx="2590768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u="sng" dirty="0"/>
              <a:t>Summary</a:t>
            </a:r>
            <a:endParaRPr lang="en-CA" sz="4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26A8DF-E6A6-4396-881C-CA1F68E4AF24}"/>
                  </a:ext>
                </a:extLst>
              </p:cNvPr>
              <p:cNvSpPr txBox="1"/>
              <p:nvPr/>
            </p:nvSpPr>
            <p:spPr>
              <a:xfrm>
                <a:off x="6295114" y="4317238"/>
                <a:ext cx="5659810" cy="23920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/>
                  <a:t>Geodesic Equations</a:t>
                </a:r>
                <a:endParaRPr lang="en-CA" sz="4800" dirty="0"/>
              </a:p>
              <a:p>
                <a:pPr algn="ctr"/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26A8DF-E6A6-4396-881C-CA1F68E4A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114" y="4317238"/>
                <a:ext cx="5659810" cy="2392001"/>
              </a:xfrm>
              <a:prstGeom prst="rect">
                <a:avLst/>
              </a:prstGeom>
              <a:blipFill>
                <a:blip r:embed="rId3"/>
                <a:stretch>
                  <a:fillRect t="-3941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4BFCE7-F44C-4626-8D96-5A451F265B9A}"/>
                  </a:ext>
                </a:extLst>
              </p:cNvPr>
              <p:cNvSpPr txBox="1"/>
              <p:nvPr/>
            </p:nvSpPr>
            <p:spPr>
              <a:xfrm>
                <a:off x="306280" y="4298188"/>
                <a:ext cx="5053693" cy="11818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4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44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4BFCE7-F44C-4626-8D96-5A451F265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0" y="4298188"/>
                <a:ext cx="5053693" cy="1181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CA765A4-7FAB-445B-9FA7-023639D7749E}"/>
              </a:ext>
            </a:extLst>
          </p:cNvPr>
          <p:cNvSpPr txBox="1"/>
          <p:nvPr/>
        </p:nvSpPr>
        <p:spPr>
          <a:xfrm>
            <a:off x="2590768" y="81229"/>
            <a:ext cx="7944826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  <a:t>Geodesic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4000" b="1" dirty="0">
                <a:solidFill>
                  <a:srgbClr val="FF0000"/>
                </a:solidFill>
              </a:rPr>
              <a:t>straightest possible path</a:t>
            </a:r>
          </a:p>
          <a:p>
            <a:pPr algn="ctr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 in a curved surface/space. </a:t>
            </a:r>
            <a:endParaRPr lang="en-CA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AAE49-9B1D-48D4-8B24-26D5D1C1C453}"/>
              </a:ext>
            </a:extLst>
          </p:cNvPr>
          <p:cNvSpPr txBox="1"/>
          <p:nvPr/>
        </p:nvSpPr>
        <p:spPr>
          <a:xfrm>
            <a:off x="297804" y="1495764"/>
            <a:ext cx="11596392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A Geodesic curve has </a:t>
            </a:r>
            <a:r>
              <a:rPr lang="en-US" sz="4000" b="1" dirty="0">
                <a:solidFill>
                  <a:srgbClr val="FF0000"/>
                </a:solidFill>
              </a:rPr>
              <a:t>zero </a:t>
            </a:r>
            <a:r>
              <a:rPr lang="en-US" sz="4000" b="1" u="sng" dirty="0">
                <a:solidFill>
                  <a:srgbClr val="FF0000"/>
                </a:solidFill>
              </a:rPr>
              <a:t>tangential</a:t>
            </a:r>
            <a:r>
              <a:rPr lang="en-US" sz="4000" b="1" dirty="0">
                <a:solidFill>
                  <a:srgbClr val="FF0000"/>
                </a:solidFill>
              </a:rPr>
              <a:t> acceleration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 when we travel along it at </a:t>
            </a:r>
            <a:r>
              <a:rPr lang="en-US" sz="4000" b="1" dirty="0">
                <a:solidFill>
                  <a:srgbClr val="00B050"/>
                </a:solidFill>
              </a:rPr>
              <a:t>constant speed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C93E7-055C-4BA3-93A2-AA4EFE41767E}"/>
                  </a:ext>
                </a:extLst>
              </p:cNvPr>
              <p:cNvSpPr txBox="1"/>
              <p:nvPr/>
            </p:nvSpPr>
            <p:spPr>
              <a:xfrm>
                <a:off x="256125" y="2895496"/>
                <a:ext cx="12585231" cy="140269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C93E7-055C-4BA3-93A2-AA4EFE417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25" y="2895496"/>
                <a:ext cx="12585231" cy="14026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4EFA8D-3380-4FF1-8DAA-151234F4FD8D}"/>
                  </a:ext>
                </a:extLst>
              </p:cNvPr>
              <p:cNvSpPr txBox="1"/>
              <p:nvPr/>
            </p:nvSpPr>
            <p:spPr>
              <a:xfrm>
                <a:off x="553165" y="5552077"/>
                <a:ext cx="4542969" cy="12246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‖</m:t>
                        </m:r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4EFA8D-3380-4FF1-8DAA-151234F4F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5" y="5552077"/>
                <a:ext cx="4542969" cy="1224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718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6"/>
    </mc:Choice>
    <mc:Fallback xmlns="">
      <p:transition spd="slow" advTm="4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8" grpId="0" animBg="1"/>
      <p:bldP spid="9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28270-4FC1-400C-B0D0-D9BD54406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144" y="1677537"/>
            <a:ext cx="70472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According to </a:t>
            </a:r>
            <a:r>
              <a:rPr lang="en-US" sz="3600" dirty="0">
                <a:solidFill>
                  <a:srgbClr val="FF0000"/>
                </a:solidFill>
              </a:rPr>
              <a:t>General Relativity</a:t>
            </a:r>
            <a:r>
              <a:rPr lang="en-US" sz="3600" dirty="0"/>
              <a:t>…</a:t>
            </a:r>
          </a:p>
          <a:p>
            <a:r>
              <a:rPr lang="en-US" sz="3600" dirty="0"/>
              <a:t>Space-time is curved</a:t>
            </a:r>
          </a:p>
          <a:p>
            <a:r>
              <a:rPr lang="en-US" sz="3600" dirty="0"/>
              <a:t>Light doesn’t travel in a straight line</a:t>
            </a:r>
          </a:p>
          <a:p>
            <a:r>
              <a:rPr lang="en-US" sz="3600" dirty="0">
                <a:solidFill>
                  <a:srgbClr val="FF0000"/>
                </a:solidFill>
              </a:rPr>
              <a:t>Light travels along Geodesic curves</a:t>
            </a:r>
          </a:p>
        </p:txBody>
      </p:sp>
      <p:pic>
        <p:nvPicPr>
          <p:cNvPr id="4" name="Picture 2" descr="http://www.physicsoftheuniverse.com/images/relativity_light_bending.jpg">
            <a:extLst>
              <a:ext uri="{FF2B5EF4-FFF2-40B4-BE49-F238E27FC236}">
                <a16:creationId xmlns:a16="http://schemas.microsoft.com/office/drawing/2014/main" id="{B4FF4081-703F-45E4-96E9-8AF39F04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3" y="1677537"/>
            <a:ext cx="4267198" cy="426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C00000"/>
                </a:solidFill>
              </a:rPr>
              <a:t>Who cares about Geodesics?</a:t>
            </a:r>
            <a:endParaRPr lang="en-CA" sz="6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BA0BCF-4142-490C-98F9-C1762326E7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6880" y="1970640"/>
              <a:ext cx="8038800" cy="333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BA0BCF-4142-490C-98F9-C1762326E7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7520" y="1961280"/>
                <a:ext cx="8057520" cy="3349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502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90"/>
    </mc:Choice>
    <mc:Fallback xmlns="">
      <p:transition spd="slow" advTm="3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How do we know if a path is “straight” in flat space?</a:t>
            </a:r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1028" name="Picture 4" descr="Image result for road">
            <a:extLst>
              <a:ext uri="{FF2B5EF4-FFF2-40B4-BE49-F238E27FC236}">
                <a16:creationId xmlns:a16="http://schemas.microsoft.com/office/drawing/2014/main" id="{2C66556E-3E4C-469E-98A2-EE25449F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1238"/>
            <a:ext cx="5913048" cy="33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16" name="Picture 8" descr="Image result for curvy road bird's eye">
            <a:extLst>
              <a:ext uri="{FF2B5EF4-FFF2-40B4-BE49-F238E27FC236}">
                <a16:creationId xmlns:a16="http://schemas.microsoft.com/office/drawing/2014/main" id="{79F614A2-7344-45B9-B252-BCC0ECB1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7" y="2560469"/>
            <a:ext cx="5294235" cy="39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1EEC36-FF55-47EF-801F-102AFC1B4E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440" y="2128320"/>
              <a:ext cx="10988640" cy="419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1EEC36-FF55-47EF-801F-102AFC1B4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080" y="2118960"/>
                <a:ext cx="11007360" cy="421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6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34"/>
    </mc:Choice>
    <mc:Fallback xmlns="">
      <p:transition spd="slow" advTm="15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How do we know if a path is “straight” in flat space?</a:t>
            </a:r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1028" name="Picture 4" descr="Image result for road">
            <a:extLst>
              <a:ext uri="{FF2B5EF4-FFF2-40B4-BE49-F238E27FC236}">
                <a16:creationId xmlns:a16="http://schemas.microsoft.com/office/drawing/2014/main" id="{2C66556E-3E4C-469E-98A2-EE25449F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1238"/>
            <a:ext cx="5913048" cy="33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16" name="Picture 8" descr="Image result for curvy road bird's eye">
            <a:extLst>
              <a:ext uri="{FF2B5EF4-FFF2-40B4-BE49-F238E27FC236}">
                <a16:creationId xmlns:a16="http://schemas.microsoft.com/office/drawing/2014/main" id="{79F614A2-7344-45B9-B252-BCC0ECB1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7" y="2560469"/>
            <a:ext cx="5294235" cy="39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1EEC36-FF55-47EF-801F-102AFC1B4E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440" y="2128320"/>
              <a:ext cx="10988640" cy="419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1EEC36-FF55-47EF-801F-102AFC1B4E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080" y="2118960"/>
                <a:ext cx="11007360" cy="421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83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34"/>
    </mc:Choice>
    <mc:Fallback xmlns="">
      <p:transition spd="slow" advTm="15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How do we know if a path is “straight” in flat space?</a:t>
            </a:r>
            <a:endParaRPr lang="en-CA" b="1" dirty="0">
              <a:solidFill>
                <a:srgbClr val="C00000"/>
              </a:solidFill>
            </a:endParaRPr>
          </a:p>
        </p:txBody>
      </p:sp>
      <p:pic>
        <p:nvPicPr>
          <p:cNvPr id="1028" name="Picture 4" descr="Image result for road">
            <a:extLst>
              <a:ext uri="{FF2B5EF4-FFF2-40B4-BE49-F238E27FC236}">
                <a16:creationId xmlns:a16="http://schemas.microsoft.com/office/drawing/2014/main" id="{2C66556E-3E4C-469E-98A2-EE25449F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1238"/>
            <a:ext cx="5913048" cy="33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16" name="Picture 8" descr="Image result for curvy road bird's eye">
            <a:extLst>
              <a:ext uri="{FF2B5EF4-FFF2-40B4-BE49-F238E27FC236}">
                <a16:creationId xmlns:a16="http://schemas.microsoft.com/office/drawing/2014/main" id="{79F614A2-7344-45B9-B252-BCC0ECB1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7" y="2560469"/>
            <a:ext cx="5294235" cy="39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6680C-B79E-4F49-8E6E-AA5BC86BDEAB}"/>
              </a:ext>
            </a:extLst>
          </p:cNvPr>
          <p:cNvSpPr txBox="1"/>
          <p:nvPr/>
        </p:nvSpPr>
        <p:spPr>
          <a:xfrm>
            <a:off x="325699" y="2955248"/>
            <a:ext cx="11596392" cy="3139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In </a:t>
            </a:r>
            <a:r>
              <a:rPr lang="en-US" sz="6600" b="1" u="sng" dirty="0">
                <a:solidFill>
                  <a:schemeClr val="accent5">
                    <a:lumMod val="75000"/>
                  </a:schemeClr>
                </a:solidFill>
              </a:rPr>
              <a:t>flat space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, a straight path has </a:t>
            </a:r>
            <a:r>
              <a:rPr lang="en-US" sz="6600" b="1" dirty="0">
                <a:solidFill>
                  <a:srgbClr val="FF0000"/>
                </a:solidFill>
              </a:rPr>
              <a:t>zero acceleration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 when we travel along it at </a:t>
            </a:r>
            <a:r>
              <a:rPr lang="en-US" sz="6600" b="1" dirty="0">
                <a:solidFill>
                  <a:srgbClr val="00B050"/>
                </a:solidFill>
              </a:rPr>
              <a:t>constant speed</a:t>
            </a: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CA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90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"/>
    </mc:Choice>
    <mc:Fallback xmlns="">
      <p:transition spd="slow" advTm="21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740D9C-EA8D-4436-980E-CEEB7856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" y="18255"/>
            <a:ext cx="12004431" cy="1325563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“Straight” paths (geodesics) in curved space…</a:t>
            </a:r>
            <a:endParaRPr lang="en-CA" sz="48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40D85-F6A1-40EE-A2A3-950774A28A48}"/>
              </a:ext>
            </a:extLst>
          </p:cNvPr>
          <p:cNvSpPr txBox="1"/>
          <p:nvPr/>
        </p:nvSpPr>
        <p:spPr>
          <a:xfrm>
            <a:off x="438637" y="1007920"/>
            <a:ext cx="59130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Velocity Vector (Yellow)</a:t>
            </a:r>
          </a:p>
          <a:p>
            <a:r>
              <a:rPr lang="en-US" sz="4000" dirty="0">
                <a:solidFill>
                  <a:srgbClr val="FF0000"/>
                </a:solidFill>
              </a:rPr>
              <a:t>Acceleration Vector (Red)</a:t>
            </a:r>
            <a:endParaRPr lang="en-CA" sz="4000" dirty="0">
              <a:solidFill>
                <a:srgbClr val="FF0000"/>
              </a:solidFill>
            </a:endParaRPr>
          </a:p>
        </p:txBody>
      </p:sp>
      <p:pic>
        <p:nvPicPr>
          <p:cNvPr id="7" name="Picture 2" descr="Image result for road over hill">
            <a:extLst>
              <a:ext uri="{FF2B5EF4-FFF2-40B4-BE49-F238E27FC236}">
                <a16:creationId xmlns:a16="http://schemas.microsoft.com/office/drawing/2014/main" id="{F9C190C4-3099-4C07-9A9B-CEF44B4D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52" y="2496457"/>
            <a:ext cx="5560024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urvy road hill">
            <a:extLst>
              <a:ext uri="{FF2B5EF4-FFF2-40B4-BE49-F238E27FC236}">
                <a16:creationId xmlns:a16="http://schemas.microsoft.com/office/drawing/2014/main" id="{66A7888D-C985-4351-9078-D8D919543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2" y="2436132"/>
            <a:ext cx="5807343" cy="3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7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7.5|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|0.6|1.9|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.6|5.5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4|4.2|0.9|0.8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|5.8|1.8|5|9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7.5|8.9|1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3|6.5|0.8|30.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6|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1.6|1|0.9|11.2|26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7|5.1|4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1.7|1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3|9.5|2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15.4|2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6.8|3.4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|18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3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8|13.9|3.6|1.3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0.8|3.1|2.7|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2.3|2.6|6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2.3|2.6|66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68580</TotalTime>
  <Words>1090</Words>
  <Application>Microsoft Office PowerPoint</Application>
  <PresentationFormat>Widescreen</PresentationFormat>
  <Paragraphs>202</Paragraphs>
  <Slides>40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Geodesics and Christoffel Symbols (Extrinsic Geometry)</vt:lpstr>
      <vt:lpstr>PowerPoint Presentation</vt:lpstr>
      <vt:lpstr>Shortest distance between two points?</vt:lpstr>
      <vt:lpstr>Shortest distance between two points?</vt:lpstr>
      <vt:lpstr>Who cares about Geodesics?</vt:lpstr>
      <vt:lpstr>How do we know if a path is “straight” in flat space?</vt:lpstr>
      <vt:lpstr>How do we know if a path is “straight” in flat space?</vt:lpstr>
      <vt:lpstr>How do we know if a path is “straight” in flat space?</vt:lpstr>
      <vt:lpstr>“Straight” paths (geodesics) in curved space…</vt:lpstr>
      <vt:lpstr>“Straight” paths (geodesics) in curved space…</vt:lpstr>
      <vt:lpstr>“Straight” paths (geodesics) in curved space…</vt:lpstr>
      <vt:lpstr>“Straight” paths (geodesics) in curved space…</vt:lpstr>
      <vt:lpstr>“Straight” paths (geodesics) in curved space…</vt:lpstr>
      <vt:lpstr>PowerPoint Presentation</vt:lpstr>
      <vt:lpstr>Plan to find geodesics…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to find geodesics…</vt:lpstr>
      <vt:lpstr>Plan to find geodesics…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Interpretation of Integrals</dc:title>
  <dc:creator>Chris D</dc:creator>
  <cp:lastModifiedBy>Chris D</cp:lastModifiedBy>
  <cp:revision>382</cp:revision>
  <dcterms:created xsi:type="dcterms:W3CDTF">2018-04-30T03:19:02Z</dcterms:created>
  <dcterms:modified xsi:type="dcterms:W3CDTF">2020-09-24T01:30:27Z</dcterms:modified>
</cp:coreProperties>
</file>